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0160000" cy="7620000"/>
  <p:notesSz cx="6858000" cy="9144000"/>
  <p:embeddedFontLst>
    <p:embeddedFont>
      <p:font typeface="Calibri" pitchFamily="34" charset="0"/>
      <p:regular r:id="rId15"/>
      <p:bold r:id="rId16"/>
      <p:italic r:id="rId17"/>
      <p:boldItalic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6B820-510B-492E-B9DF-0C94F6B40174}" type="datetimeFigureOut">
              <a:rPr lang="en-US" smtClean="0"/>
              <a:t>3/24/2014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D7654-E1B7-42D0-80CE-E17A4DD6C1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6B820-510B-492E-B9DF-0C94F6B40174}" type="datetimeFigureOut">
              <a:rPr lang="en-US" smtClean="0"/>
              <a:t>3/24/2014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D7654-E1B7-42D0-80CE-E17A4DD6C1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6B820-510B-492E-B9DF-0C94F6B40174}" type="datetimeFigureOut">
              <a:rPr lang="en-US" smtClean="0"/>
              <a:t>3/24/2014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D7654-E1B7-42D0-80CE-E17A4DD6C1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6B820-510B-492E-B9DF-0C94F6B40174}" type="datetimeFigureOut">
              <a:rPr lang="en-US" smtClean="0"/>
              <a:t>3/24/2014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D7654-E1B7-42D0-80CE-E17A4DD6C1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6B820-510B-492E-B9DF-0C94F6B40174}" type="datetimeFigureOut">
              <a:rPr lang="en-US" smtClean="0"/>
              <a:t>3/24/2014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D7654-E1B7-42D0-80CE-E17A4DD6C1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6B820-510B-492E-B9DF-0C94F6B40174}" type="datetimeFigureOut">
              <a:rPr lang="en-US" smtClean="0"/>
              <a:t>3/24/2014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D7654-E1B7-42D0-80CE-E17A4DD6C1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6B820-510B-492E-B9DF-0C94F6B40174}" type="datetimeFigureOut">
              <a:rPr lang="en-US" smtClean="0"/>
              <a:t>3/24/2014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D7654-E1B7-42D0-80CE-E17A4DD6C1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6B820-510B-492E-B9DF-0C94F6B40174}" type="datetimeFigureOut">
              <a:rPr lang="en-US" smtClean="0"/>
              <a:t>3/24/2014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D7654-E1B7-42D0-80CE-E17A4DD6C1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6B820-510B-492E-B9DF-0C94F6B40174}" type="datetimeFigureOut">
              <a:rPr lang="en-US" smtClean="0"/>
              <a:t>3/24/2014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D7654-E1B7-42D0-80CE-E17A4DD6C1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6B820-510B-492E-B9DF-0C94F6B40174}" type="datetimeFigureOut">
              <a:rPr lang="en-US" smtClean="0"/>
              <a:t>3/24/2014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D7654-E1B7-42D0-80CE-E17A4DD6C1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6B820-510B-492E-B9DF-0C94F6B40174}" type="datetimeFigureOut">
              <a:rPr lang="en-US" smtClean="0"/>
              <a:t>3/24/2014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D7654-E1B7-42D0-80CE-E17A4DD6C1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56B820-510B-492E-B9DF-0C94F6B40174}" type="datetimeFigureOut">
              <a:rPr lang="en-US" smtClean="0"/>
              <a:t>3/24/2014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D7654-E1B7-42D0-80CE-E17A4DD6C1C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695088" y="678286"/>
            <a:ext cx="657198" cy="785176"/>
          </a:xfrm>
          <a:custGeom>
            <a:avLst/>
            <a:gdLst/>
            <a:ahLst/>
            <a:cxnLst/>
            <a:rect l="0" t="0" r="0" b="0"/>
            <a:pathLst>
              <a:path w="657198" h="785176">
                <a:moveTo>
                  <a:pt x="0" y="6066"/>
                </a:moveTo>
                <a:lnTo>
                  <a:pt x="32452" y="0"/>
                </a:lnTo>
                <a:lnTo>
                  <a:pt x="84342" y="10625"/>
                </a:lnTo>
                <a:lnTo>
                  <a:pt x="145219" y="18928"/>
                </a:lnTo>
                <a:lnTo>
                  <a:pt x="200260" y="25504"/>
                </a:lnTo>
                <a:lnTo>
                  <a:pt x="252987" y="34039"/>
                </a:lnTo>
                <a:lnTo>
                  <a:pt x="301647" y="36581"/>
                </a:lnTo>
                <a:lnTo>
                  <a:pt x="359998" y="37334"/>
                </a:lnTo>
                <a:lnTo>
                  <a:pt x="421741" y="37557"/>
                </a:lnTo>
                <a:lnTo>
                  <a:pt x="483319" y="36454"/>
                </a:lnTo>
                <a:lnTo>
                  <a:pt x="537959" y="29238"/>
                </a:lnTo>
                <a:lnTo>
                  <a:pt x="598936" y="16319"/>
                </a:lnTo>
                <a:lnTo>
                  <a:pt x="650452" y="2502"/>
                </a:lnTo>
                <a:lnTo>
                  <a:pt x="655903" y="2520"/>
                </a:lnTo>
                <a:lnTo>
                  <a:pt x="657197" y="4872"/>
                </a:lnTo>
                <a:lnTo>
                  <a:pt x="655720" y="8779"/>
                </a:lnTo>
                <a:lnTo>
                  <a:pt x="617023" y="66525"/>
                </a:lnTo>
                <a:lnTo>
                  <a:pt x="568265" y="129955"/>
                </a:lnTo>
                <a:lnTo>
                  <a:pt x="523199" y="188128"/>
                </a:lnTo>
                <a:lnTo>
                  <a:pt x="480826" y="248492"/>
                </a:lnTo>
                <a:lnTo>
                  <a:pt x="445709" y="300899"/>
                </a:lnTo>
                <a:lnTo>
                  <a:pt x="410611" y="361844"/>
                </a:lnTo>
                <a:lnTo>
                  <a:pt x="376686" y="424794"/>
                </a:lnTo>
                <a:lnTo>
                  <a:pt x="355773" y="476946"/>
                </a:lnTo>
                <a:lnTo>
                  <a:pt x="329459" y="526978"/>
                </a:lnTo>
                <a:lnTo>
                  <a:pt x="308967" y="580751"/>
                </a:lnTo>
                <a:lnTo>
                  <a:pt x="282394" y="637199"/>
                </a:lnTo>
                <a:lnTo>
                  <a:pt x="259809" y="694247"/>
                </a:lnTo>
                <a:lnTo>
                  <a:pt x="239122" y="752707"/>
                </a:lnTo>
                <a:lnTo>
                  <a:pt x="231627" y="78517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2326798" y="716628"/>
            <a:ext cx="4005592" cy="816922"/>
            <a:chOff x="2326798" y="716628"/>
            <a:chExt cx="4005592" cy="816922"/>
          </a:xfrm>
        </p:grpSpPr>
        <p:sp>
          <p:nvSpPr>
            <p:cNvPr id="3" name="Freeform 2"/>
            <p:cNvSpPr/>
            <p:nvPr/>
          </p:nvSpPr>
          <p:spPr>
            <a:xfrm>
              <a:off x="2326798" y="142134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642653" y="729459"/>
              <a:ext cx="547482" cy="662579"/>
            </a:xfrm>
            <a:custGeom>
              <a:avLst/>
              <a:gdLst/>
              <a:ahLst/>
              <a:cxnLst/>
              <a:rect l="0" t="0" r="0" b="0"/>
              <a:pathLst>
                <a:path w="547482" h="662579">
                  <a:moveTo>
                    <a:pt x="0" y="133877"/>
                  </a:moveTo>
                  <a:lnTo>
                    <a:pt x="9575" y="109831"/>
                  </a:lnTo>
                  <a:lnTo>
                    <a:pt x="47783" y="51875"/>
                  </a:lnTo>
                  <a:lnTo>
                    <a:pt x="97449" y="10850"/>
                  </a:lnTo>
                  <a:lnTo>
                    <a:pt x="118180" y="3159"/>
                  </a:lnTo>
                  <a:lnTo>
                    <a:pt x="156158" y="0"/>
                  </a:lnTo>
                  <a:lnTo>
                    <a:pt x="183267" y="3406"/>
                  </a:lnTo>
                  <a:lnTo>
                    <a:pt x="207794" y="15059"/>
                  </a:lnTo>
                  <a:lnTo>
                    <a:pt x="268912" y="61169"/>
                  </a:lnTo>
                  <a:lnTo>
                    <a:pt x="295836" y="94397"/>
                  </a:lnTo>
                  <a:lnTo>
                    <a:pt x="322776" y="150602"/>
                  </a:lnTo>
                  <a:lnTo>
                    <a:pt x="343455" y="208176"/>
                  </a:lnTo>
                  <a:lnTo>
                    <a:pt x="357874" y="270390"/>
                  </a:lnTo>
                  <a:lnTo>
                    <a:pt x="362230" y="324454"/>
                  </a:lnTo>
                  <a:lnTo>
                    <a:pt x="358810" y="379752"/>
                  </a:lnTo>
                  <a:lnTo>
                    <a:pt x="349729" y="435736"/>
                  </a:lnTo>
                  <a:lnTo>
                    <a:pt x="336670" y="488735"/>
                  </a:lnTo>
                  <a:lnTo>
                    <a:pt x="318162" y="544079"/>
                  </a:lnTo>
                  <a:lnTo>
                    <a:pt x="292747" y="597077"/>
                  </a:lnTo>
                  <a:lnTo>
                    <a:pt x="264424" y="628701"/>
                  </a:lnTo>
                  <a:lnTo>
                    <a:pt x="226396" y="649119"/>
                  </a:lnTo>
                  <a:lnTo>
                    <a:pt x="185493" y="662578"/>
                  </a:lnTo>
                  <a:lnTo>
                    <a:pt x="157700" y="660924"/>
                  </a:lnTo>
                  <a:lnTo>
                    <a:pt x="107320" y="640798"/>
                  </a:lnTo>
                  <a:lnTo>
                    <a:pt x="79891" y="615529"/>
                  </a:lnTo>
                  <a:lnTo>
                    <a:pt x="62536" y="585815"/>
                  </a:lnTo>
                  <a:lnTo>
                    <a:pt x="55573" y="549195"/>
                  </a:lnTo>
                  <a:lnTo>
                    <a:pt x="60184" y="525523"/>
                  </a:lnTo>
                  <a:lnTo>
                    <a:pt x="75933" y="495585"/>
                  </a:lnTo>
                  <a:lnTo>
                    <a:pt x="82208" y="487320"/>
                  </a:lnTo>
                  <a:lnTo>
                    <a:pt x="101657" y="478136"/>
                  </a:lnTo>
                  <a:lnTo>
                    <a:pt x="152271" y="472241"/>
                  </a:lnTo>
                  <a:lnTo>
                    <a:pt x="213395" y="479481"/>
                  </a:lnTo>
                  <a:lnTo>
                    <a:pt x="267930" y="495296"/>
                  </a:lnTo>
                  <a:lnTo>
                    <a:pt x="323155" y="515015"/>
                  </a:lnTo>
                  <a:lnTo>
                    <a:pt x="366690" y="531344"/>
                  </a:lnTo>
                  <a:lnTo>
                    <a:pt x="423229" y="562206"/>
                  </a:lnTo>
                  <a:lnTo>
                    <a:pt x="478007" y="584210"/>
                  </a:lnTo>
                  <a:lnTo>
                    <a:pt x="518318" y="593303"/>
                  </a:lnTo>
                  <a:lnTo>
                    <a:pt x="547481" y="5971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600746" y="1052849"/>
              <a:ext cx="178985" cy="1"/>
            </a:xfrm>
            <a:custGeom>
              <a:avLst/>
              <a:gdLst/>
              <a:ahLst/>
              <a:cxnLst/>
              <a:rect l="0" t="0" r="0" b="0"/>
              <a:pathLst>
                <a:path w="178985" h="1">
                  <a:moveTo>
                    <a:pt x="178984" y="0"/>
                  </a:moveTo>
                  <a:lnTo>
                    <a:pt x="120367" y="0"/>
                  </a:lnTo>
                  <a:lnTo>
                    <a:pt x="66193" y="0"/>
                  </a:lnTo>
                  <a:lnTo>
                    <a:pt x="1979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135310" y="716628"/>
              <a:ext cx="545688" cy="555681"/>
            </a:xfrm>
            <a:custGeom>
              <a:avLst/>
              <a:gdLst/>
              <a:ahLst/>
              <a:cxnLst/>
              <a:rect l="0" t="0" r="0" b="0"/>
              <a:pathLst>
                <a:path w="545688" h="555681">
                  <a:moveTo>
                    <a:pt x="444586" y="30895"/>
                  </a:moveTo>
                  <a:lnTo>
                    <a:pt x="433408" y="19716"/>
                  </a:lnTo>
                  <a:lnTo>
                    <a:pt x="404099" y="7176"/>
                  </a:lnTo>
                  <a:lnTo>
                    <a:pt x="354601" y="1640"/>
                  </a:lnTo>
                  <a:lnTo>
                    <a:pt x="295481" y="0"/>
                  </a:lnTo>
                  <a:lnTo>
                    <a:pt x="233159" y="7851"/>
                  </a:lnTo>
                  <a:lnTo>
                    <a:pt x="174621" y="17308"/>
                  </a:lnTo>
                  <a:lnTo>
                    <a:pt x="121028" y="34104"/>
                  </a:lnTo>
                  <a:lnTo>
                    <a:pt x="64763" y="60347"/>
                  </a:lnTo>
                  <a:lnTo>
                    <a:pt x="29189" y="86025"/>
                  </a:lnTo>
                  <a:lnTo>
                    <a:pt x="9680" y="115860"/>
                  </a:lnTo>
                  <a:lnTo>
                    <a:pt x="560" y="136507"/>
                  </a:lnTo>
                  <a:lnTo>
                    <a:pt x="0" y="145757"/>
                  </a:lnTo>
                  <a:lnTo>
                    <a:pt x="5617" y="162273"/>
                  </a:lnTo>
                  <a:lnTo>
                    <a:pt x="21933" y="184725"/>
                  </a:lnTo>
                  <a:lnTo>
                    <a:pt x="41101" y="195970"/>
                  </a:lnTo>
                  <a:lnTo>
                    <a:pt x="52763" y="200607"/>
                  </a:lnTo>
                  <a:lnTo>
                    <a:pt x="78200" y="202638"/>
                  </a:lnTo>
                  <a:lnTo>
                    <a:pt x="138247" y="200000"/>
                  </a:lnTo>
                  <a:lnTo>
                    <a:pt x="189133" y="199543"/>
                  </a:lnTo>
                  <a:lnTo>
                    <a:pt x="241254" y="204997"/>
                  </a:lnTo>
                  <a:lnTo>
                    <a:pt x="294457" y="217320"/>
                  </a:lnTo>
                  <a:lnTo>
                    <a:pt x="355059" y="234501"/>
                  </a:lnTo>
                  <a:lnTo>
                    <a:pt x="415897" y="262966"/>
                  </a:lnTo>
                  <a:lnTo>
                    <a:pt x="461016" y="285400"/>
                  </a:lnTo>
                  <a:lnTo>
                    <a:pt x="514505" y="332818"/>
                  </a:lnTo>
                  <a:lnTo>
                    <a:pt x="535753" y="364979"/>
                  </a:lnTo>
                  <a:lnTo>
                    <a:pt x="545687" y="404144"/>
                  </a:lnTo>
                  <a:lnTo>
                    <a:pt x="543042" y="445384"/>
                  </a:lnTo>
                  <a:lnTo>
                    <a:pt x="531628" y="470136"/>
                  </a:lnTo>
                  <a:lnTo>
                    <a:pt x="502352" y="503801"/>
                  </a:lnTo>
                  <a:lnTo>
                    <a:pt x="467161" y="529764"/>
                  </a:lnTo>
                  <a:lnTo>
                    <a:pt x="412651" y="549017"/>
                  </a:lnTo>
                  <a:lnTo>
                    <a:pt x="351623" y="555680"/>
                  </a:lnTo>
                  <a:lnTo>
                    <a:pt x="296939" y="555664"/>
                  </a:lnTo>
                  <a:lnTo>
                    <a:pt x="248890" y="548770"/>
                  </a:lnTo>
                  <a:lnTo>
                    <a:pt x="199299" y="540489"/>
                  </a:lnTo>
                  <a:lnTo>
                    <a:pt x="139260" y="5362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797709" y="1131011"/>
              <a:ext cx="237982" cy="180596"/>
            </a:xfrm>
            <a:custGeom>
              <a:avLst/>
              <a:gdLst/>
              <a:ahLst/>
              <a:cxnLst/>
              <a:rect l="0" t="0" r="0" b="0"/>
              <a:pathLst>
                <a:path w="237982" h="180596">
                  <a:moveTo>
                    <a:pt x="150685" y="6066"/>
                  </a:moveTo>
                  <a:lnTo>
                    <a:pt x="118232" y="0"/>
                  </a:lnTo>
                  <a:lnTo>
                    <a:pt x="66342" y="10626"/>
                  </a:lnTo>
                  <a:lnTo>
                    <a:pt x="48468" y="23301"/>
                  </a:lnTo>
                  <a:lnTo>
                    <a:pt x="11878" y="62885"/>
                  </a:lnTo>
                  <a:lnTo>
                    <a:pt x="2036" y="81622"/>
                  </a:lnTo>
                  <a:lnTo>
                    <a:pt x="0" y="104767"/>
                  </a:lnTo>
                  <a:lnTo>
                    <a:pt x="4165" y="128312"/>
                  </a:lnTo>
                  <a:lnTo>
                    <a:pt x="13815" y="146576"/>
                  </a:lnTo>
                  <a:lnTo>
                    <a:pt x="43580" y="170011"/>
                  </a:lnTo>
                  <a:lnTo>
                    <a:pt x="82035" y="180595"/>
                  </a:lnTo>
                  <a:lnTo>
                    <a:pt x="135781" y="175765"/>
                  </a:lnTo>
                  <a:lnTo>
                    <a:pt x="181406" y="160426"/>
                  </a:lnTo>
                  <a:lnTo>
                    <a:pt x="218624" y="135213"/>
                  </a:lnTo>
                  <a:lnTo>
                    <a:pt x="235675" y="109063"/>
                  </a:lnTo>
                  <a:lnTo>
                    <a:pt x="237981" y="89277"/>
                  </a:lnTo>
                  <a:lnTo>
                    <a:pt x="236958" y="79088"/>
                  </a:lnTo>
                  <a:lnTo>
                    <a:pt x="232767" y="71125"/>
                  </a:lnTo>
                  <a:lnTo>
                    <a:pt x="203327" y="481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138196" y="821222"/>
              <a:ext cx="20768" cy="494841"/>
            </a:xfrm>
            <a:custGeom>
              <a:avLst/>
              <a:gdLst/>
              <a:ahLst/>
              <a:cxnLst/>
              <a:rect l="0" t="0" r="0" b="0"/>
              <a:pathLst>
                <a:path w="20768" h="494841">
                  <a:moveTo>
                    <a:pt x="20767" y="0"/>
                  </a:moveTo>
                  <a:lnTo>
                    <a:pt x="12434" y="55170"/>
                  </a:lnTo>
                  <a:lnTo>
                    <a:pt x="11215" y="97050"/>
                  </a:lnTo>
                  <a:lnTo>
                    <a:pt x="10673" y="142959"/>
                  </a:lnTo>
                  <a:lnTo>
                    <a:pt x="10367" y="198076"/>
                  </a:lnTo>
                  <a:lnTo>
                    <a:pt x="10277" y="255221"/>
                  </a:lnTo>
                  <a:lnTo>
                    <a:pt x="3011" y="314537"/>
                  </a:lnTo>
                  <a:lnTo>
                    <a:pt x="688" y="363168"/>
                  </a:lnTo>
                  <a:lnTo>
                    <a:pt x="0" y="414622"/>
                  </a:lnTo>
                  <a:lnTo>
                    <a:pt x="2887" y="471932"/>
                  </a:lnTo>
                  <a:lnTo>
                    <a:pt x="10239" y="494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243191" y="1147606"/>
              <a:ext cx="168457" cy="188345"/>
            </a:xfrm>
            <a:custGeom>
              <a:avLst/>
              <a:gdLst/>
              <a:ahLst/>
              <a:cxnLst/>
              <a:rect l="0" t="0" r="0" b="0"/>
              <a:pathLst>
                <a:path w="168457" h="188345">
                  <a:moveTo>
                    <a:pt x="0" y="0"/>
                  </a:moveTo>
                  <a:lnTo>
                    <a:pt x="3120" y="48931"/>
                  </a:lnTo>
                  <a:lnTo>
                    <a:pt x="14655" y="102472"/>
                  </a:lnTo>
                  <a:lnTo>
                    <a:pt x="49804" y="164733"/>
                  </a:lnTo>
                  <a:lnTo>
                    <a:pt x="66589" y="181619"/>
                  </a:lnTo>
                  <a:lnTo>
                    <a:pt x="75978" y="187760"/>
                  </a:lnTo>
                  <a:lnTo>
                    <a:pt x="84577" y="188344"/>
                  </a:lnTo>
                  <a:lnTo>
                    <a:pt x="92650" y="185224"/>
                  </a:lnTo>
                  <a:lnTo>
                    <a:pt x="107859" y="171229"/>
                  </a:lnTo>
                  <a:lnTo>
                    <a:pt x="138177" y="116410"/>
                  </a:lnTo>
                  <a:lnTo>
                    <a:pt x="157638" y="58036"/>
                  </a:lnTo>
                  <a:lnTo>
                    <a:pt x="168456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527461" y="1158134"/>
              <a:ext cx="42115" cy="189514"/>
            </a:xfrm>
            <a:custGeom>
              <a:avLst/>
              <a:gdLst/>
              <a:ahLst/>
              <a:cxnLst/>
              <a:rect l="0" t="0" r="0" b="0"/>
              <a:pathLst>
                <a:path w="42115" h="189514">
                  <a:moveTo>
                    <a:pt x="0" y="0"/>
                  </a:moveTo>
                  <a:lnTo>
                    <a:pt x="9065" y="58617"/>
                  </a:lnTo>
                  <a:lnTo>
                    <a:pt x="18644" y="111621"/>
                  </a:lnTo>
                  <a:lnTo>
                    <a:pt x="37531" y="175107"/>
                  </a:lnTo>
                  <a:lnTo>
                    <a:pt x="42114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569575" y="1031792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716974" y="1187400"/>
              <a:ext cx="231628" cy="181305"/>
            </a:xfrm>
            <a:custGeom>
              <a:avLst/>
              <a:gdLst/>
              <a:ahLst/>
              <a:cxnLst/>
              <a:rect l="0" t="0" r="0" b="0"/>
              <a:pathLst>
                <a:path w="231628" h="181305">
                  <a:moveTo>
                    <a:pt x="0" y="33905"/>
                  </a:moveTo>
                  <a:lnTo>
                    <a:pt x="14654" y="92522"/>
                  </a:lnTo>
                  <a:lnTo>
                    <a:pt x="20962" y="146696"/>
                  </a:lnTo>
                  <a:lnTo>
                    <a:pt x="27918" y="179109"/>
                  </a:lnTo>
                  <a:lnTo>
                    <a:pt x="29141" y="177501"/>
                  </a:lnTo>
                  <a:lnTo>
                    <a:pt x="32433" y="127728"/>
                  </a:lnTo>
                  <a:lnTo>
                    <a:pt x="42975" y="70159"/>
                  </a:lnTo>
                  <a:lnTo>
                    <a:pt x="56322" y="24299"/>
                  </a:lnTo>
                  <a:lnTo>
                    <a:pt x="62114" y="15803"/>
                  </a:lnTo>
                  <a:lnTo>
                    <a:pt x="77909" y="3243"/>
                  </a:lnTo>
                  <a:lnTo>
                    <a:pt x="102867" y="0"/>
                  </a:lnTo>
                  <a:lnTo>
                    <a:pt x="131116" y="3629"/>
                  </a:lnTo>
                  <a:lnTo>
                    <a:pt x="155370" y="13040"/>
                  </a:lnTo>
                  <a:lnTo>
                    <a:pt x="183166" y="37082"/>
                  </a:lnTo>
                  <a:lnTo>
                    <a:pt x="217605" y="95299"/>
                  </a:lnTo>
                  <a:lnTo>
                    <a:pt x="225395" y="118513"/>
                  </a:lnTo>
                  <a:lnTo>
                    <a:pt x="231627" y="1813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043358" y="1182674"/>
              <a:ext cx="289032" cy="350876"/>
            </a:xfrm>
            <a:custGeom>
              <a:avLst/>
              <a:gdLst/>
              <a:ahLst/>
              <a:cxnLst/>
              <a:rect l="0" t="0" r="0" b="0"/>
              <a:pathLst>
                <a:path w="289032" h="350876">
                  <a:moveTo>
                    <a:pt x="178984" y="112331"/>
                  </a:moveTo>
                  <a:lnTo>
                    <a:pt x="195752" y="101152"/>
                  </a:lnTo>
                  <a:lnTo>
                    <a:pt x="200691" y="92010"/>
                  </a:lnTo>
                  <a:lnTo>
                    <a:pt x="206179" y="66255"/>
                  </a:lnTo>
                  <a:lnTo>
                    <a:pt x="202379" y="41550"/>
                  </a:lnTo>
                  <a:lnTo>
                    <a:pt x="198090" y="30048"/>
                  </a:lnTo>
                  <a:lnTo>
                    <a:pt x="183966" y="14150"/>
                  </a:lnTo>
                  <a:lnTo>
                    <a:pt x="175286" y="8272"/>
                  </a:lnTo>
                  <a:lnTo>
                    <a:pt x="140714" y="0"/>
                  </a:lnTo>
                  <a:lnTo>
                    <a:pt x="106423" y="3138"/>
                  </a:lnTo>
                  <a:lnTo>
                    <a:pt x="74037" y="17066"/>
                  </a:lnTo>
                  <a:lnTo>
                    <a:pt x="47803" y="36011"/>
                  </a:lnTo>
                  <a:lnTo>
                    <a:pt x="30801" y="62032"/>
                  </a:lnTo>
                  <a:lnTo>
                    <a:pt x="28507" y="88026"/>
                  </a:lnTo>
                  <a:lnTo>
                    <a:pt x="32557" y="116736"/>
                  </a:lnTo>
                  <a:lnTo>
                    <a:pt x="47991" y="151461"/>
                  </a:lnTo>
                  <a:lnTo>
                    <a:pt x="60713" y="169106"/>
                  </a:lnTo>
                  <a:lnTo>
                    <a:pt x="77287" y="181628"/>
                  </a:lnTo>
                  <a:lnTo>
                    <a:pt x="86620" y="186605"/>
                  </a:lnTo>
                  <a:lnTo>
                    <a:pt x="109467" y="189015"/>
                  </a:lnTo>
                  <a:lnTo>
                    <a:pt x="156674" y="181031"/>
                  </a:lnTo>
                  <a:lnTo>
                    <a:pt x="183552" y="165961"/>
                  </a:lnTo>
                  <a:lnTo>
                    <a:pt x="220776" y="129936"/>
                  </a:lnTo>
                  <a:lnTo>
                    <a:pt x="238940" y="100780"/>
                  </a:lnTo>
                  <a:lnTo>
                    <a:pt x="243521" y="90592"/>
                  </a:lnTo>
                  <a:lnTo>
                    <a:pt x="247745" y="87310"/>
                  </a:lnTo>
                  <a:lnTo>
                    <a:pt x="251731" y="88631"/>
                  </a:lnTo>
                  <a:lnTo>
                    <a:pt x="255557" y="93021"/>
                  </a:lnTo>
                  <a:lnTo>
                    <a:pt x="265323" y="146457"/>
                  </a:lnTo>
                  <a:lnTo>
                    <a:pt x="281038" y="207205"/>
                  </a:lnTo>
                  <a:lnTo>
                    <a:pt x="289031" y="247936"/>
                  </a:lnTo>
                  <a:lnTo>
                    <a:pt x="282437" y="307270"/>
                  </a:lnTo>
                  <a:lnTo>
                    <a:pt x="279538" y="319499"/>
                  </a:lnTo>
                  <a:lnTo>
                    <a:pt x="272926" y="328822"/>
                  </a:lnTo>
                  <a:lnTo>
                    <a:pt x="253102" y="342300"/>
                  </a:lnTo>
                  <a:lnTo>
                    <a:pt x="210044" y="350875"/>
                  </a:lnTo>
                  <a:lnTo>
                    <a:pt x="151497" y="345368"/>
                  </a:lnTo>
                  <a:lnTo>
                    <a:pt x="94873" y="336134"/>
                  </a:lnTo>
                  <a:lnTo>
                    <a:pt x="33038" y="339553"/>
                  </a:lnTo>
                  <a:lnTo>
                    <a:pt x="0" y="3439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1158134" y="2063585"/>
            <a:ext cx="7127616" cy="1137079"/>
            <a:chOff x="1158134" y="2063585"/>
            <a:chExt cx="7127616" cy="1137079"/>
          </a:xfrm>
        </p:grpSpPr>
        <p:sp>
          <p:nvSpPr>
            <p:cNvPr id="15" name="Freeform 14"/>
            <p:cNvSpPr/>
            <p:nvPr/>
          </p:nvSpPr>
          <p:spPr>
            <a:xfrm>
              <a:off x="1442404" y="2153036"/>
              <a:ext cx="491023" cy="594902"/>
            </a:xfrm>
            <a:custGeom>
              <a:avLst/>
              <a:gdLst/>
              <a:ahLst/>
              <a:cxnLst/>
              <a:rect l="0" t="0" r="0" b="0"/>
              <a:pathLst>
                <a:path w="491023" h="594902">
                  <a:moveTo>
                    <a:pt x="0" y="563316"/>
                  </a:moveTo>
                  <a:lnTo>
                    <a:pt x="14572" y="506052"/>
                  </a:lnTo>
                  <a:lnTo>
                    <a:pt x="33814" y="450749"/>
                  </a:lnTo>
                  <a:lnTo>
                    <a:pt x="52473" y="395288"/>
                  </a:lnTo>
                  <a:lnTo>
                    <a:pt x="70167" y="341104"/>
                  </a:lnTo>
                  <a:lnTo>
                    <a:pt x="87734" y="280517"/>
                  </a:lnTo>
                  <a:lnTo>
                    <a:pt x="101775" y="221582"/>
                  </a:lnTo>
                  <a:lnTo>
                    <a:pt x="115813" y="166787"/>
                  </a:lnTo>
                  <a:lnTo>
                    <a:pt x="119323" y="155074"/>
                  </a:lnTo>
                  <a:lnTo>
                    <a:pt x="124002" y="151944"/>
                  </a:lnTo>
                  <a:lnTo>
                    <a:pt x="129461" y="154537"/>
                  </a:lnTo>
                  <a:lnTo>
                    <a:pt x="135440" y="160946"/>
                  </a:lnTo>
                  <a:lnTo>
                    <a:pt x="160396" y="214765"/>
                  </a:lnTo>
                  <a:lnTo>
                    <a:pt x="174232" y="235269"/>
                  </a:lnTo>
                  <a:lnTo>
                    <a:pt x="216270" y="274856"/>
                  </a:lnTo>
                  <a:lnTo>
                    <a:pt x="240399" y="283033"/>
                  </a:lnTo>
                  <a:lnTo>
                    <a:pt x="269451" y="284328"/>
                  </a:lnTo>
                  <a:lnTo>
                    <a:pt x="297960" y="277105"/>
                  </a:lnTo>
                  <a:lnTo>
                    <a:pt x="323109" y="259856"/>
                  </a:lnTo>
                  <a:lnTo>
                    <a:pt x="370189" y="210489"/>
                  </a:lnTo>
                  <a:lnTo>
                    <a:pt x="399724" y="153374"/>
                  </a:lnTo>
                  <a:lnTo>
                    <a:pt x="422499" y="102274"/>
                  </a:lnTo>
                  <a:lnTo>
                    <a:pt x="458580" y="39378"/>
                  </a:lnTo>
                  <a:lnTo>
                    <a:pt x="475517" y="9162"/>
                  </a:lnTo>
                  <a:lnTo>
                    <a:pt x="481957" y="857"/>
                  </a:lnTo>
                  <a:lnTo>
                    <a:pt x="486251" y="0"/>
                  </a:lnTo>
                  <a:lnTo>
                    <a:pt x="489114" y="4109"/>
                  </a:lnTo>
                  <a:lnTo>
                    <a:pt x="491022" y="11527"/>
                  </a:lnTo>
                  <a:lnTo>
                    <a:pt x="486849" y="66629"/>
                  </a:lnTo>
                  <a:lnTo>
                    <a:pt x="485063" y="121352"/>
                  </a:lnTo>
                  <a:lnTo>
                    <a:pt x="481340" y="182949"/>
                  </a:lnTo>
                  <a:lnTo>
                    <a:pt x="476021" y="235366"/>
                  </a:lnTo>
                  <a:lnTo>
                    <a:pt x="474446" y="293400"/>
                  </a:lnTo>
                  <a:lnTo>
                    <a:pt x="473913" y="354931"/>
                  </a:lnTo>
                  <a:lnTo>
                    <a:pt x="473821" y="414745"/>
                  </a:lnTo>
                  <a:lnTo>
                    <a:pt x="473793" y="473151"/>
                  </a:lnTo>
                  <a:lnTo>
                    <a:pt x="473786" y="521913"/>
                  </a:lnTo>
                  <a:lnTo>
                    <a:pt x="474953" y="575631"/>
                  </a:lnTo>
                  <a:lnTo>
                    <a:pt x="476902" y="582055"/>
                  </a:lnTo>
                  <a:lnTo>
                    <a:pt x="484311" y="5949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074764" y="2516310"/>
              <a:ext cx="188863" cy="231736"/>
            </a:xfrm>
            <a:custGeom>
              <a:avLst/>
              <a:gdLst/>
              <a:ahLst/>
              <a:cxnLst/>
              <a:rect l="0" t="0" r="0" b="0"/>
              <a:pathLst>
                <a:path w="188863" h="231736">
                  <a:moveTo>
                    <a:pt x="9878" y="31586"/>
                  </a:moveTo>
                  <a:lnTo>
                    <a:pt x="2642" y="59142"/>
                  </a:lnTo>
                  <a:lnTo>
                    <a:pt x="0" y="115365"/>
                  </a:lnTo>
                  <a:lnTo>
                    <a:pt x="5067" y="166288"/>
                  </a:lnTo>
                  <a:lnTo>
                    <a:pt x="18503" y="208972"/>
                  </a:lnTo>
                  <a:lnTo>
                    <a:pt x="29699" y="225848"/>
                  </a:lnTo>
                  <a:lnTo>
                    <a:pt x="38300" y="230114"/>
                  </a:lnTo>
                  <a:lnTo>
                    <a:pt x="60335" y="231735"/>
                  </a:lnTo>
                  <a:lnTo>
                    <a:pt x="93458" y="220481"/>
                  </a:lnTo>
                  <a:lnTo>
                    <a:pt x="119911" y="196739"/>
                  </a:lnTo>
                  <a:lnTo>
                    <a:pt x="148640" y="156106"/>
                  </a:lnTo>
                  <a:lnTo>
                    <a:pt x="176229" y="96135"/>
                  </a:lnTo>
                  <a:lnTo>
                    <a:pt x="185119" y="57991"/>
                  </a:lnTo>
                  <a:lnTo>
                    <a:pt x="18886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394908" y="2242570"/>
              <a:ext cx="58232" cy="494840"/>
            </a:xfrm>
            <a:custGeom>
              <a:avLst/>
              <a:gdLst/>
              <a:ahLst/>
              <a:cxnLst/>
              <a:rect l="0" t="0" r="0" b="0"/>
              <a:pathLst>
                <a:path w="58232" h="494840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4559" y="85425"/>
                  </a:lnTo>
                  <a:lnTo>
                    <a:pt x="12621" y="143432"/>
                  </a:lnTo>
                  <a:lnTo>
                    <a:pt x="18547" y="199951"/>
                  </a:lnTo>
                  <a:lnTo>
                    <a:pt x="27366" y="248367"/>
                  </a:lnTo>
                  <a:lnTo>
                    <a:pt x="34268" y="300928"/>
                  </a:lnTo>
                  <a:lnTo>
                    <a:pt x="39433" y="349256"/>
                  </a:lnTo>
                  <a:lnTo>
                    <a:pt x="45253" y="400621"/>
                  </a:lnTo>
                  <a:lnTo>
                    <a:pt x="52808" y="459200"/>
                  </a:lnTo>
                  <a:lnTo>
                    <a:pt x="58231" y="494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695295" y="2232041"/>
              <a:ext cx="36583" cy="484312"/>
            </a:xfrm>
            <a:custGeom>
              <a:avLst/>
              <a:gdLst/>
              <a:ahLst/>
              <a:cxnLst/>
              <a:rect l="0" t="0" r="0" b="0"/>
              <a:pathLst>
                <a:path w="36583" h="484312">
                  <a:moveTo>
                    <a:pt x="0" y="0"/>
                  </a:moveTo>
                  <a:lnTo>
                    <a:pt x="0" y="60384"/>
                  </a:lnTo>
                  <a:lnTo>
                    <a:pt x="0" y="111868"/>
                  </a:lnTo>
                  <a:lnTo>
                    <a:pt x="0" y="166117"/>
                  </a:lnTo>
                  <a:lnTo>
                    <a:pt x="3119" y="224695"/>
                  </a:lnTo>
                  <a:lnTo>
                    <a:pt x="9065" y="286410"/>
                  </a:lnTo>
                  <a:lnTo>
                    <a:pt x="17475" y="338764"/>
                  </a:lnTo>
                  <a:lnTo>
                    <a:pt x="21165" y="389713"/>
                  </a:lnTo>
                  <a:lnTo>
                    <a:pt x="32300" y="443268"/>
                  </a:lnTo>
                  <a:lnTo>
                    <a:pt x="36582" y="466070"/>
                  </a:lnTo>
                  <a:lnTo>
                    <a:pt x="36086" y="472150"/>
                  </a:lnTo>
                  <a:lnTo>
                    <a:pt x="31585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600538" y="2442611"/>
              <a:ext cx="252685" cy="73700"/>
            </a:xfrm>
            <a:custGeom>
              <a:avLst/>
              <a:gdLst/>
              <a:ahLst/>
              <a:cxnLst/>
              <a:rect l="0" t="0" r="0" b="0"/>
              <a:pathLst>
                <a:path w="252685" h="73700">
                  <a:moveTo>
                    <a:pt x="252684" y="0"/>
                  </a:moveTo>
                  <a:lnTo>
                    <a:pt x="211827" y="2340"/>
                  </a:lnTo>
                  <a:lnTo>
                    <a:pt x="157483" y="19786"/>
                  </a:lnTo>
                  <a:lnTo>
                    <a:pt x="94915" y="38437"/>
                  </a:lnTo>
                  <a:lnTo>
                    <a:pt x="33224" y="56130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969036" y="2537367"/>
              <a:ext cx="21058" cy="178986"/>
            </a:xfrm>
            <a:custGeom>
              <a:avLst/>
              <a:gdLst/>
              <a:ahLst/>
              <a:cxnLst/>
              <a:rect l="0" t="0" r="0" b="0"/>
              <a:pathLst>
                <a:path w="21058" h="178986">
                  <a:moveTo>
                    <a:pt x="0" y="0"/>
                  </a:moveTo>
                  <a:lnTo>
                    <a:pt x="8333" y="37478"/>
                  </a:lnTo>
                  <a:lnTo>
                    <a:pt x="10095" y="88902"/>
                  </a:lnTo>
                  <a:lnTo>
                    <a:pt x="18805" y="151842"/>
                  </a:lnTo>
                  <a:lnTo>
                    <a:pt x="21057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979565" y="240049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232248" y="2495253"/>
              <a:ext cx="136872" cy="31587"/>
            </a:xfrm>
            <a:custGeom>
              <a:avLst/>
              <a:gdLst/>
              <a:ahLst/>
              <a:cxnLst/>
              <a:rect l="0" t="0" r="0" b="0"/>
              <a:pathLst>
                <a:path w="136872" h="31587">
                  <a:moveTo>
                    <a:pt x="136871" y="0"/>
                  </a:moveTo>
                  <a:lnTo>
                    <a:pt x="99393" y="8334"/>
                  </a:lnTo>
                  <a:lnTo>
                    <a:pt x="42725" y="1864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684217" y="2158342"/>
              <a:ext cx="394337" cy="503013"/>
            </a:xfrm>
            <a:custGeom>
              <a:avLst/>
              <a:gdLst/>
              <a:ahLst/>
              <a:cxnLst/>
              <a:rect l="0" t="0" r="0" b="0"/>
              <a:pathLst>
                <a:path w="394337" h="503013">
                  <a:moveTo>
                    <a:pt x="306083" y="0"/>
                  </a:moveTo>
                  <a:lnTo>
                    <a:pt x="248819" y="0"/>
                  </a:lnTo>
                  <a:lnTo>
                    <a:pt x="187927" y="0"/>
                  </a:lnTo>
                  <a:lnTo>
                    <a:pt x="129669" y="8405"/>
                  </a:lnTo>
                  <a:lnTo>
                    <a:pt x="69288" y="24450"/>
                  </a:lnTo>
                  <a:lnTo>
                    <a:pt x="28462" y="49803"/>
                  </a:lnTo>
                  <a:lnTo>
                    <a:pt x="5196" y="81567"/>
                  </a:lnTo>
                  <a:lnTo>
                    <a:pt x="0" y="104102"/>
                  </a:lnTo>
                  <a:lnTo>
                    <a:pt x="2760" y="125816"/>
                  </a:lnTo>
                  <a:lnTo>
                    <a:pt x="11786" y="147165"/>
                  </a:lnTo>
                  <a:lnTo>
                    <a:pt x="35610" y="173326"/>
                  </a:lnTo>
                  <a:lnTo>
                    <a:pt x="70485" y="190306"/>
                  </a:lnTo>
                  <a:lnTo>
                    <a:pt x="125361" y="199288"/>
                  </a:lnTo>
                  <a:lnTo>
                    <a:pt x="188193" y="207994"/>
                  </a:lnTo>
                  <a:lnTo>
                    <a:pt x="217423" y="211765"/>
                  </a:lnTo>
                  <a:lnTo>
                    <a:pt x="274315" y="233249"/>
                  </a:lnTo>
                  <a:lnTo>
                    <a:pt x="330614" y="265612"/>
                  </a:lnTo>
                  <a:lnTo>
                    <a:pt x="361574" y="295509"/>
                  </a:lnTo>
                  <a:lnTo>
                    <a:pt x="388838" y="355867"/>
                  </a:lnTo>
                  <a:lnTo>
                    <a:pt x="394336" y="378091"/>
                  </a:lnTo>
                  <a:lnTo>
                    <a:pt x="392880" y="399667"/>
                  </a:lnTo>
                  <a:lnTo>
                    <a:pt x="379894" y="437134"/>
                  </a:lnTo>
                  <a:lnTo>
                    <a:pt x="361505" y="457884"/>
                  </a:lnTo>
                  <a:lnTo>
                    <a:pt x="317161" y="484680"/>
                  </a:lnTo>
                  <a:lnTo>
                    <a:pt x="268421" y="497418"/>
                  </a:lnTo>
                  <a:lnTo>
                    <a:pt x="220705" y="503012"/>
                  </a:lnTo>
                  <a:lnTo>
                    <a:pt x="165752" y="499080"/>
                  </a:lnTo>
                  <a:lnTo>
                    <a:pt x="105016" y="490506"/>
                  </a:lnTo>
                  <a:lnTo>
                    <a:pt x="42567" y="480557"/>
                  </a:lnTo>
                  <a:lnTo>
                    <a:pt x="757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285532" y="2200455"/>
              <a:ext cx="31153" cy="494841"/>
            </a:xfrm>
            <a:custGeom>
              <a:avLst/>
              <a:gdLst/>
              <a:ahLst/>
              <a:cxnLst/>
              <a:rect l="0" t="0" r="0" b="0"/>
              <a:pathLst>
                <a:path w="31153" h="494841">
                  <a:moveTo>
                    <a:pt x="10094" y="0"/>
                  </a:moveTo>
                  <a:lnTo>
                    <a:pt x="1761" y="48931"/>
                  </a:lnTo>
                  <a:lnTo>
                    <a:pt x="0" y="108062"/>
                  </a:lnTo>
                  <a:lnTo>
                    <a:pt x="821" y="165972"/>
                  </a:lnTo>
                  <a:lnTo>
                    <a:pt x="7916" y="229404"/>
                  </a:lnTo>
                  <a:lnTo>
                    <a:pt x="9664" y="287340"/>
                  </a:lnTo>
                  <a:lnTo>
                    <a:pt x="11179" y="342675"/>
                  </a:lnTo>
                  <a:lnTo>
                    <a:pt x="18411" y="397972"/>
                  </a:lnTo>
                  <a:lnTo>
                    <a:pt x="23087" y="448981"/>
                  </a:lnTo>
                  <a:lnTo>
                    <a:pt x="31152" y="494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169285" y="2411459"/>
              <a:ext cx="284270" cy="20624"/>
            </a:xfrm>
            <a:custGeom>
              <a:avLst/>
              <a:gdLst/>
              <a:ahLst/>
              <a:cxnLst/>
              <a:rect l="0" t="0" r="0" b="0"/>
              <a:pathLst>
                <a:path w="284270" h="20624">
                  <a:moveTo>
                    <a:pt x="284269" y="10095"/>
                  </a:moveTo>
                  <a:lnTo>
                    <a:pt x="246791" y="1762"/>
                  </a:lnTo>
                  <a:lnTo>
                    <a:pt x="195368" y="0"/>
                  </a:lnTo>
                  <a:lnTo>
                    <a:pt x="148484" y="5284"/>
                  </a:lnTo>
                  <a:lnTo>
                    <a:pt x="91958" y="8670"/>
                  </a:lnTo>
                  <a:lnTo>
                    <a:pt x="30296" y="17049"/>
                  </a:lnTo>
                  <a:lnTo>
                    <a:pt x="0" y="206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464082" y="2435234"/>
              <a:ext cx="222580" cy="220573"/>
            </a:xfrm>
            <a:custGeom>
              <a:avLst/>
              <a:gdLst/>
              <a:ahLst/>
              <a:cxnLst/>
              <a:rect l="0" t="0" r="0" b="0"/>
              <a:pathLst>
                <a:path w="222580" h="220573">
                  <a:moveTo>
                    <a:pt x="0" y="112662"/>
                  </a:moveTo>
                  <a:lnTo>
                    <a:pt x="62093" y="118251"/>
                  </a:lnTo>
                  <a:lnTo>
                    <a:pt x="120714" y="121045"/>
                  </a:lnTo>
                  <a:lnTo>
                    <a:pt x="178566" y="111545"/>
                  </a:lnTo>
                  <a:lnTo>
                    <a:pt x="192744" y="108408"/>
                  </a:lnTo>
                  <a:lnTo>
                    <a:pt x="203366" y="102807"/>
                  </a:lnTo>
                  <a:lnTo>
                    <a:pt x="218287" y="87225"/>
                  </a:lnTo>
                  <a:lnTo>
                    <a:pt x="222579" y="65482"/>
                  </a:lnTo>
                  <a:lnTo>
                    <a:pt x="219417" y="42560"/>
                  </a:lnTo>
                  <a:lnTo>
                    <a:pt x="210213" y="24574"/>
                  </a:lnTo>
                  <a:lnTo>
                    <a:pt x="195204" y="11900"/>
                  </a:lnTo>
                  <a:lnTo>
                    <a:pt x="175665" y="3538"/>
                  </a:lnTo>
                  <a:lnTo>
                    <a:pt x="138357" y="0"/>
                  </a:lnTo>
                  <a:lnTo>
                    <a:pt x="98837" y="7011"/>
                  </a:lnTo>
                  <a:lnTo>
                    <a:pt x="64381" y="24556"/>
                  </a:lnTo>
                  <a:lnTo>
                    <a:pt x="42652" y="41918"/>
                  </a:lnTo>
                  <a:lnTo>
                    <a:pt x="27536" y="64453"/>
                  </a:lnTo>
                  <a:lnTo>
                    <a:pt x="18087" y="91236"/>
                  </a:lnTo>
                  <a:lnTo>
                    <a:pt x="13888" y="122637"/>
                  </a:lnTo>
                  <a:lnTo>
                    <a:pt x="18261" y="149850"/>
                  </a:lnTo>
                  <a:lnTo>
                    <a:pt x="33877" y="181783"/>
                  </a:lnTo>
                  <a:lnTo>
                    <a:pt x="47812" y="197195"/>
                  </a:lnTo>
                  <a:lnTo>
                    <a:pt x="95507" y="220572"/>
                  </a:lnTo>
                  <a:lnTo>
                    <a:pt x="137743" y="220544"/>
                  </a:lnTo>
                  <a:lnTo>
                    <a:pt x="189514" y="2074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811523" y="2423052"/>
              <a:ext cx="266475" cy="474779"/>
            </a:xfrm>
            <a:custGeom>
              <a:avLst/>
              <a:gdLst/>
              <a:ahLst/>
              <a:cxnLst/>
              <a:rect l="0" t="0" r="0" b="0"/>
              <a:pathLst>
                <a:path w="266475" h="474779">
                  <a:moveTo>
                    <a:pt x="0" y="177486"/>
                  </a:moveTo>
                  <a:lnTo>
                    <a:pt x="8333" y="214964"/>
                  </a:lnTo>
                  <a:lnTo>
                    <a:pt x="15684" y="266388"/>
                  </a:lnTo>
                  <a:lnTo>
                    <a:pt x="27232" y="315540"/>
                  </a:lnTo>
                  <a:lnTo>
                    <a:pt x="33845" y="372909"/>
                  </a:lnTo>
                  <a:lnTo>
                    <a:pt x="40481" y="424319"/>
                  </a:lnTo>
                  <a:lnTo>
                    <a:pt x="46687" y="472515"/>
                  </a:lnTo>
                  <a:lnTo>
                    <a:pt x="43993" y="474778"/>
                  </a:lnTo>
                  <a:lnTo>
                    <a:pt x="39857" y="473947"/>
                  </a:lnTo>
                  <a:lnTo>
                    <a:pt x="32142" y="457425"/>
                  </a:lnTo>
                  <a:lnTo>
                    <a:pt x="23247" y="399159"/>
                  </a:lnTo>
                  <a:lnTo>
                    <a:pt x="16117" y="348582"/>
                  </a:lnTo>
                  <a:lnTo>
                    <a:pt x="12184" y="290963"/>
                  </a:lnTo>
                  <a:lnTo>
                    <a:pt x="3620" y="230317"/>
                  </a:lnTo>
                  <a:lnTo>
                    <a:pt x="2242" y="174423"/>
                  </a:lnTo>
                  <a:lnTo>
                    <a:pt x="8723" y="115747"/>
                  </a:lnTo>
                  <a:lnTo>
                    <a:pt x="24513" y="55933"/>
                  </a:lnTo>
                  <a:lnTo>
                    <a:pt x="49815" y="15566"/>
                  </a:lnTo>
                  <a:lnTo>
                    <a:pt x="69713" y="6086"/>
                  </a:lnTo>
                  <a:lnTo>
                    <a:pt x="120615" y="0"/>
                  </a:lnTo>
                  <a:lnTo>
                    <a:pt x="161820" y="10124"/>
                  </a:lnTo>
                  <a:lnTo>
                    <a:pt x="208089" y="41742"/>
                  </a:lnTo>
                  <a:lnTo>
                    <a:pt x="248385" y="84496"/>
                  </a:lnTo>
                  <a:lnTo>
                    <a:pt x="264409" y="120428"/>
                  </a:lnTo>
                  <a:lnTo>
                    <a:pt x="266474" y="143938"/>
                  </a:lnTo>
                  <a:lnTo>
                    <a:pt x="258267" y="187627"/>
                  </a:lnTo>
                  <a:lnTo>
                    <a:pt x="245807" y="205780"/>
                  </a:lnTo>
                  <a:lnTo>
                    <a:pt x="215941" y="229154"/>
                  </a:lnTo>
                  <a:lnTo>
                    <a:pt x="174337" y="247777"/>
                  </a:lnTo>
                  <a:lnTo>
                    <a:pt x="134324" y="257585"/>
                  </a:lnTo>
                  <a:lnTo>
                    <a:pt x="105285" y="2617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617205" y="2116227"/>
              <a:ext cx="352454" cy="544969"/>
            </a:xfrm>
            <a:custGeom>
              <a:avLst/>
              <a:gdLst/>
              <a:ahLst/>
              <a:cxnLst/>
              <a:rect l="0" t="0" r="0" b="0"/>
              <a:pathLst>
                <a:path w="352454" h="544969">
                  <a:moveTo>
                    <a:pt x="57655" y="0"/>
                  </a:moveTo>
                  <a:lnTo>
                    <a:pt x="57655" y="60384"/>
                  </a:lnTo>
                  <a:lnTo>
                    <a:pt x="57655" y="118108"/>
                  </a:lnTo>
                  <a:lnTo>
                    <a:pt x="54535" y="173426"/>
                  </a:lnTo>
                  <a:lnTo>
                    <a:pt x="46202" y="228810"/>
                  </a:lnTo>
                  <a:lnTo>
                    <a:pt x="39696" y="272489"/>
                  </a:lnTo>
                  <a:lnTo>
                    <a:pt x="30627" y="334202"/>
                  </a:lnTo>
                  <a:lnTo>
                    <a:pt x="23850" y="395042"/>
                  </a:lnTo>
                  <a:lnTo>
                    <a:pt x="11593" y="452380"/>
                  </a:lnTo>
                  <a:lnTo>
                    <a:pt x="5142" y="510456"/>
                  </a:lnTo>
                  <a:lnTo>
                    <a:pt x="0" y="534536"/>
                  </a:lnTo>
                  <a:lnTo>
                    <a:pt x="2841" y="541191"/>
                  </a:lnTo>
                  <a:lnTo>
                    <a:pt x="9414" y="544458"/>
                  </a:lnTo>
                  <a:lnTo>
                    <a:pt x="28026" y="544968"/>
                  </a:lnTo>
                  <a:lnTo>
                    <a:pt x="59405" y="537509"/>
                  </a:lnTo>
                  <a:lnTo>
                    <a:pt x="114455" y="517740"/>
                  </a:lnTo>
                  <a:lnTo>
                    <a:pt x="164172" y="505914"/>
                  </a:lnTo>
                  <a:lnTo>
                    <a:pt x="215947" y="498121"/>
                  </a:lnTo>
                  <a:lnTo>
                    <a:pt x="265214" y="492693"/>
                  </a:lnTo>
                  <a:lnTo>
                    <a:pt x="323782" y="485967"/>
                  </a:lnTo>
                  <a:lnTo>
                    <a:pt x="352453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706445" y="2305741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30896" y="5589"/>
                  </a:lnTo>
                  <a:lnTo>
                    <a:pt x="76722" y="16788"/>
                  </a:lnTo>
                  <a:lnTo>
                    <a:pt x="27199" y="2021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769616" y="2063585"/>
              <a:ext cx="273742" cy="42115"/>
            </a:xfrm>
            <a:custGeom>
              <a:avLst/>
              <a:gdLst/>
              <a:ahLst/>
              <a:cxnLst/>
              <a:rect l="0" t="0" r="0" b="0"/>
              <a:pathLst>
                <a:path w="273742" h="42115">
                  <a:moveTo>
                    <a:pt x="273741" y="0"/>
                  </a:moveTo>
                  <a:lnTo>
                    <a:pt x="215125" y="5589"/>
                  </a:lnTo>
                  <a:lnTo>
                    <a:pt x="160951" y="9553"/>
                  </a:lnTo>
                  <a:lnTo>
                    <a:pt x="108309" y="13455"/>
                  </a:lnTo>
                  <a:lnTo>
                    <a:pt x="51871" y="2846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069984" y="2489158"/>
              <a:ext cx="415571" cy="445247"/>
            </a:xfrm>
            <a:custGeom>
              <a:avLst/>
              <a:gdLst/>
              <a:ahLst/>
              <a:cxnLst/>
              <a:rect l="0" t="0" r="0" b="0"/>
              <a:pathLst>
                <a:path w="415571" h="445247">
                  <a:moveTo>
                    <a:pt x="194472" y="132437"/>
                  </a:moveTo>
                  <a:lnTo>
                    <a:pt x="188882" y="73821"/>
                  </a:lnTo>
                  <a:lnTo>
                    <a:pt x="174228" y="39030"/>
                  </a:lnTo>
                  <a:lnTo>
                    <a:pt x="149479" y="12085"/>
                  </a:lnTo>
                  <a:lnTo>
                    <a:pt x="123782" y="2908"/>
                  </a:lnTo>
                  <a:lnTo>
                    <a:pt x="95204" y="0"/>
                  </a:lnTo>
                  <a:lnTo>
                    <a:pt x="70804" y="2606"/>
                  </a:lnTo>
                  <a:lnTo>
                    <a:pt x="37337" y="16240"/>
                  </a:lnTo>
                  <a:lnTo>
                    <a:pt x="10783" y="40687"/>
                  </a:lnTo>
                  <a:lnTo>
                    <a:pt x="1698" y="66313"/>
                  </a:lnTo>
                  <a:lnTo>
                    <a:pt x="0" y="96030"/>
                  </a:lnTo>
                  <a:lnTo>
                    <a:pt x="7044" y="124835"/>
                  </a:lnTo>
                  <a:lnTo>
                    <a:pt x="24213" y="146996"/>
                  </a:lnTo>
                  <a:lnTo>
                    <a:pt x="57067" y="169506"/>
                  </a:lnTo>
                  <a:lnTo>
                    <a:pt x="79591" y="178158"/>
                  </a:lnTo>
                  <a:lnTo>
                    <a:pt x="117409" y="181859"/>
                  </a:lnTo>
                  <a:lnTo>
                    <a:pt x="140334" y="178579"/>
                  </a:lnTo>
                  <a:lnTo>
                    <a:pt x="159102" y="170102"/>
                  </a:lnTo>
                  <a:lnTo>
                    <a:pt x="190215" y="145597"/>
                  </a:lnTo>
                  <a:lnTo>
                    <a:pt x="196313" y="144720"/>
                  </a:lnTo>
                  <a:lnTo>
                    <a:pt x="201549" y="147645"/>
                  </a:lnTo>
                  <a:lnTo>
                    <a:pt x="206209" y="153104"/>
                  </a:lnTo>
                  <a:lnTo>
                    <a:pt x="211386" y="171648"/>
                  </a:lnTo>
                  <a:lnTo>
                    <a:pt x="214711" y="232860"/>
                  </a:lnTo>
                  <a:lnTo>
                    <a:pt x="220876" y="286454"/>
                  </a:lnTo>
                  <a:lnTo>
                    <a:pt x="230111" y="344968"/>
                  </a:lnTo>
                  <a:lnTo>
                    <a:pt x="229078" y="395581"/>
                  </a:lnTo>
                  <a:lnTo>
                    <a:pt x="221363" y="440213"/>
                  </a:lnTo>
                  <a:lnTo>
                    <a:pt x="219418" y="445246"/>
                  </a:lnTo>
                  <a:lnTo>
                    <a:pt x="218122" y="443922"/>
                  </a:lnTo>
                  <a:lnTo>
                    <a:pt x="217257" y="438360"/>
                  </a:lnTo>
                  <a:lnTo>
                    <a:pt x="222536" y="422821"/>
                  </a:lnTo>
                  <a:lnTo>
                    <a:pt x="265071" y="362342"/>
                  </a:lnTo>
                  <a:lnTo>
                    <a:pt x="282001" y="348481"/>
                  </a:lnTo>
                  <a:lnTo>
                    <a:pt x="342161" y="314098"/>
                  </a:lnTo>
                  <a:lnTo>
                    <a:pt x="398828" y="293719"/>
                  </a:lnTo>
                  <a:lnTo>
                    <a:pt x="415570" y="2903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390798" y="2442611"/>
              <a:ext cx="210571" cy="225527"/>
            </a:xfrm>
            <a:custGeom>
              <a:avLst/>
              <a:gdLst/>
              <a:ahLst/>
              <a:cxnLst/>
              <a:rect l="0" t="0" r="0" b="0"/>
              <a:pathLst>
                <a:path w="210571" h="225527">
                  <a:moveTo>
                    <a:pt x="0" y="42114"/>
                  </a:moveTo>
                  <a:lnTo>
                    <a:pt x="0" y="100731"/>
                  </a:lnTo>
                  <a:lnTo>
                    <a:pt x="11453" y="160447"/>
                  </a:lnTo>
                  <a:lnTo>
                    <a:pt x="24450" y="197668"/>
                  </a:lnTo>
                  <a:lnTo>
                    <a:pt x="30338" y="208988"/>
                  </a:lnTo>
                  <a:lnTo>
                    <a:pt x="38942" y="216534"/>
                  </a:lnTo>
                  <a:lnTo>
                    <a:pt x="60981" y="224919"/>
                  </a:lnTo>
                  <a:lnTo>
                    <a:pt x="83254" y="225526"/>
                  </a:lnTo>
                  <a:lnTo>
                    <a:pt x="103682" y="220727"/>
                  </a:lnTo>
                  <a:lnTo>
                    <a:pt x="165961" y="178552"/>
                  </a:lnTo>
                  <a:lnTo>
                    <a:pt x="173812" y="171677"/>
                  </a:lnTo>
                  <a:lnTo>
                    <a:pt x="190449" y="139645"/>
                  </a:lnTo>
                  <a:lnTo>
                    <a:pt x="205383" y="94135"/>
                  </a:lnTo>
                  <a:lnTo>
                    <a:pt x="209546" y="41298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698419" y="2466576"/>
              <a:ext cx="250390" cy="239248"/>
            </a:xfrm>
            <a:custGeom>
              <a:avLst/>
              <a:gdLst/>
              <a:ahLst/>
              <a:cxnLst/>
              <a:rect l="0" t="0" r="0" b="0"/>
              <a:pathLst>
                <a:path w="250390" h="239248">
                  <a:moveTo>
                    <a:pt x="113519" y="133962"/>
                  </a:moveTo>
                  <a:lnTo>
                    <a:pt x="110399" y="79818"/>
                  </a:lnTo>
                  <a:lnTo>
                    <a:pt x="98864" y="30460"/>
                  </a:lnTo>
                  <a:lnTo>
                    <a:pt x="83180" y="3210"/>
                  </a:lnTo>
                  <a:lnTo>
                    <a:pt x="75745" y="0"/>
                  </a:lnTo>
                  <a:lnTo>
                    <a:pt x="67279" y="201"/>
                  </a:lnTo>
                  <a:lnTo>
                    <a:pt x="49684" y="6662"/>
                  </a:lnTo>
                  <a:lnTo>
                    <a:pt x="34065" y="17333"/>
                  </a:lnTo>
                  <a:lnTo>
                    <a:pt x="22444" y="32994"/>
                  </a:lnTo>
                  <a:lnTo>
                    <a:pt x="5451" y="77233"/>
                  </a:lnTo>
                  <a:lnTo>
                    <a:pt x="0" y="117284"/>
                  </a:lnTo>
                  <a:lnTo>
                    <a:pt x="6564" y="164333"/>
                  </a:lnTo>
                  <a:lnTo>
                    <a:pt x="16967" y="195604"/>
                  </a:lnTo>
                  <a:lnTo>
                    <a:pt x="28103" y="212441"/>
                  </a:lnTo>
                  <a:lnTo>
                    <a:pt x="43971" y="224604"/>
                  </a:lnTo>
                  <a:lnTo>
                    <a:pt x="53116" y="229485"/>
                  </a:lnTo>
                  <a:lnTo>
                    <a:pt x="62721" y="230400"/>
                  </a:lnTo>
                  <a:lnTo>
                    <a:pt x="82753" y="225176"/>
                  </a:lnTo>
                  <a:lnTo>
                    <a:pt x="108172" y="209082"/>
                  </a:lnTo>
                  <a:lnTo>
                    <a:pt x="130522" y="183906"/>
                  </a:lnTo>
                  <a:lnTo>
                    <a:pt x="146373" y="154220"/>
                  </a:lnTo>
                  <a:lnTo>
                    <a:pt x="152889" y="117608"/>
                  </a:lnTo>
                  <a:lnTo>
                    <a:pt x="154973" y="113701"/>
                  </a:lnTo>
                  <a:lnTo>
                    <a:pt x="157533" y="115775"/>
                  </a:lnTo>
                  <a:lnTo>
                    <a:pt x="180310" y="176861"/>
                  </a:lnTo>
                  <a:lnTo>
                    <a:pt x="196350" y="207894"/>
                  </a:lnTo>
                  <a:lnTo>
                    <a:pt x="212334" y="222583"/>
                  </a:lnTo>
                  <a:lnTo>
                    <a:pt x="234824" y="234310"/>
                  </a:lnTo>
                  <a:lnTo>
                    <a:pt x="250389" y="2392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064623" y="2242570"/>
              <a:ext cx="10528" cy="484311"/>
            </a:xfrm>
            <a:custGeom>
              <a:avLst/>
              <a:gdLst/>
              <a:ahLst/>
              <a:cxnLst/>
              <a:rect l="0" t="0" r="0" b="0"/>
              <a:pathLst>
                <a:path w="10528" h="484311">
                  <a:moveTo>
                    <a:pt x="10527" y="0"/>
                  </a:moveTo>
                  <a:lnTo>
                    <a:pt x="2194" y="52050"/>
                  </a:lnTo>
                  <a:lnTo>
                    <a:pt x="649" y="101989"/>
                  </a:lnTo>
                  <a:lnTo>
                    <a:pt x="127" y="160786"/>
                  </a:lnTo>
                  <a:lnTo>
                    <a:pt x="24" y="217460"/>
                  </a:lnTo>
                  <a:lnTo>
                    <a:pt x="3" y="273715"/>
                  </a:lnTo>
                  <a:lnTo>
                    <a:pt x="0" y="329887"/>
                  </a:lnTo>
                  <a:lnTo>
                    <a:pt x="0" y="383183"/>
                  </a:lnTo>
                  <a:lnTo>
                    <a:pt x="7235" y="444924"/>
                  </a:lnTo>
                  <a:lnTo>
                    <a:pt x="10527" y="4843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875109" y="2453139"/>
              <a:ext cx="326384" cy="42115"/>
            </a:xfrm>
            <a:custGeom>
              <a:avLst/>
              <a:gdLst/>
              <a:ahLst/>
              <a:cxnLst/>
              <a:rect l="0" t="0" r="0" b="0"/>
              <a:pathLst>
                <a:path w="326384" h="42115">
                  <a:moveTo>
                    <a:pt x="326383" y="0"/>
                  </a:moveTo>
                  <a:lnTo>
                    <a:pt x="267766" y="5590"/>
                  </a:lnTo>
                  <a:lnTo>
                    <a:pt x="216209" y="9065"/>
                  </a:lnTo>
                  <a:lnTo>
                    <a:pt x="162068" y="15684"/>
                  </a:lnTo>
                  <a:lnTo>
                    <a:pt x="103392" y="25055"/>
                  </a:lnTo>
                  <a:lnTo>
                    <a:pt x="47142" y="3524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285720" y="2558425"/>
              <a:ext cx="1" cy="168456"/>
            </a:xfrm>
            <a:custGeom>
              <a:avLst/>
              <a:gdLst/>
              <a:ahLst/>
              <a:cxnLst/>
              <a:rect l="0" t="0" r="0" b="0"/>
              <a:pathLst>
                <a:path w="1" h="168456">
                  <a:moveTo>
                    <a:pt x="0" y="0"/>
                  </a:moveTo>
                  <a:lnTo>
                    <a:pt x="0" y="58616"/>
                  </a:lnTo>
                  <a:lnTo>
                    <a:pt x="0" y="118856"/>
                  </a:lnTo>
                  <a:lnTo>
                    <a:pt x="0" y="1684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317306" y="2442611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439838" y="2555652"/>
              <a:ext cx="178606" cy="187936"/>
            </a:xfrm>
            <a:custGeom>
              <a:avLst/>
              <a:gdLst/>
              <a:ahLst/>
              <a:cxnLst/>
              <a:rect l="0" t="0" r="0" b="0"/>
              <a:pathLst>
                <a:path w="178606" h="187936">
                  <a:moveTo>
                    <a:pt x="119623" y="13301"/>
                  </a:moveTo>
                  <a:lnTo>
                    <a:pt x="108444" y="2123"/>
                  </a:lnTo>
                  <a:lnTo>
                    <a:pt x="101642" y="0"/>
                  </a:lnTo>
                  <a:lnTo>
                    <a:pt x="84725" y="760"/>
                  </a:lnTo>
                  <a:lnTo>
                    <a:pt x="68628" y="8117"/>
                  </a:lnTo>
                  <a:lnTo>
                    <a:pt x="26037" y="39741"/>
                  </a:lnTo>
                  <a:lnTo>
                    <a:pt x="5428" y="77535"/>
                  </a:lnTo>
                  <a:lnTo>
                    <a:pt x="1379" y="87709"/>
                  </a:lnTo>
                  <a:lnTo>
                    <a:pt x="0" y="108372"/>
                  </a:lnTo>
                  <a:lnTo>
                    <a:pt x="4456" y="129255"/>
                  </a:lnTo>
                  <a:lnTo>
                    <a:pt x="20119" y="159571"/>
                  </a:lnTo>
                  <a:lnTo>
                    <a:pt x="32895" y="176186"/>
                  </a:lnTo>
                  <a:lnTo>
                    <a:pt x="55731" y="185130"/>
                  </a:lnTo>
                  <a:lnTo>
                    <a:pt x="84208" y="187935"/>
                  </a:lnTo>
                  <a:lnTo>
                    <a:pt x="112462" y="185283"/>
                  </a:lnTo>
                  <a:lnTo>
                    <a:pt x="134377" y="173965"/>
                  </a:lnTo>
                  <a:lnTo>
                    <a:pt x="167510" y="143693"/>
                  </a:lnTo>
                  <a:lnTo>
                    <a:pt x="176001" y="123116"/>
                  </a:lnTo>
                  <a:lnTo>
                    <a:pt x="178605" y="99542"/>
                  </a:lnTo>
                  <a:lnTo>
                    <a:pt x="175863" y="77367"/>
                  </a:lnTo>
                  <a:lnTo>
                    <a:pt x="167625" y="58932"/>
                  </a:lnTo>
                  <a:lnTo>
                    <a:pt x="151208" y="343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643689" y="2582931"/>
              <a:ext cx="284270" cy="186064"/>
            </a:xfrm>
            <a:custGeom>
              <a:avLst/>
              <a:gdLst/>
              <a:ahLst/>
              <a:cxnLst/>
              <a:rect l="0" t="0" r="0" b="0"/>
              <a:pathLst>
                <a:path w="284270" h="186064">
                  <a:moveTo>
                    <a:pt x="0" y="7079"/>
                  </a:moveTo>
                  <a:lnTo>
                    <a:pt x="42661" y="55980"/>
                  </a:lnTo>
                  <a:lnTo>
                    <a:pt x="76111" y="111871"/>
                  </a:lnTo>
                  <a:lnTo>
                    <a:pt x="85691" y="133202"/>
                  </a:lnTo>
                  <a:lnTo>
                    <a:pt x="86373" y="136784"/>
                  </a:lnTo>
                  <a:lnTo>
                    <a:pt x="84488" y="135663"/>
                  </a:lnTo>
                  <a:lnTo>
                    <a:pt x="80892" y="131406"/>
                  </a:lnTo>
                  <a:lnTo>
                    <a:pt x="75830" y="103058"/>
                  </a:lnTo>
                  <a:lnTo>
                    <a:pt x="85433" y="41021"/>
                  </a:lnTo>
                  <a:lnTo>
                    <a:pt x="88541" y="29707"/>
                  </a:lnTo>
                  <a:lnTo>
                    <a:pt x="95292" y="20994"/>
                  </a:lnTo>
                  <a:lnTo>
                    <a:pt x="115272" y="8194"/>
                  </a:lnTo>
                  <a:lnTo>
                    <a:pt x="152828" y="0"/>
                  </a:lnTo>
                  <a:lnTo>
                    <a:pt x="188002" y="3162"/>
                  </a:lnTo>
                  <a:lnTo>
                    <a:pt x="206779" y="14697"/>
                  </a:lnTo>
                  <a:lnTo>
                    <a:pt x="257565" y="62586"/>
                  </a:lnTo>
                  <a:lnTo>
                    <a:pt x="276135" y="102401"/>
                  </a:lnTo>
                  <a:lnTo>
                    <a:pt x="277535" y="126264"/>
                  </a:lnTo>
                  <a:lnTo>
                    <a:pt x="276597" y="150127"/>
                  </a:lnTo>
                  <a:lnTo>
                    <a:pt x="284269" y="1860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043220" y="2539563"/>
              <a:ext cx="242530" cy="331494"/>
            </a:xfrm>
            <a:custGeom>
              <a:avLst/>
              <a:gdLst/>
              <a:ahLst/>
              <a:cxnLst/>
              <a:rect l="0" t="0" r="0" b="0"/>
              <a:pathLst>
                <a:path w="242530" h="331494">
                  <a:moveTo>
                    <a:pt x="179537" y="8333"/>
                  </a:moveTo>
                  <a:lnTo>
                    <a:pt x="142058" y="0"/>
                  </a:lnTo>
                  <a:lnTo>
                    <a:pt x="104091" y="1574"/>
                  </a:lnTo>
                  <a:lnTo>
                    <a:pt x="78154" y="8839"/>
                  </a:lnTo>
                  <a:lnTo>
                    <a:pt x="27712" y="46311"/>
                  </a:lnTo>
                  <a:lnTo>
                    <a:pt x="4829" y="73398"/>
                  </a:lnTo>
                  <a:lnTo>
                    <a:pt x="1064" y="83295"/>
                  </a:lnTo>
                  <a:lnTo>
                    <a:pt x="0" y="103651"/>
                  </a:lnTo>
                  <a:lnTo>
                    <a:pt x="6546" y="121276"/>
                  </a:lnTo>
                  <a:lnTo>
                    <a:pt x="11567" y="129252"/>
                  </a:lnTo>
                  <a:lnTo>
                    <a:pt x="26504" y="141233"/>
                  </a:lnTo>
                  <a:lnTo>
                    <a:pt x="46011" y="149288"/>
                  </a:lnTo>
                  <a:lnTo>
                    <a:pt x="99782" y="154459"/>
                  </a:lnTo>
                  <a:lnTo>
                    <a:pt x="149276" y="158474"/>
                  </a:lnTo>
                  <a:lnTo>
                    <a:pt x="194747" y="170193"/>
                  </a:lnTo>
                  <a:lnTo>
                    <a:pt x="217882" y="183216"/>
                  </a:lnTo>
                  <a:lnTo>
                    <a:pt x="235963" y="200702"/>
                  </a:lnTo>
                  <a:lnTo>
                    <a:pt x="240551" y="210279"/>
                  </a:lnTo>
                  <a:lnTo>
                    <a:pt x="242529" y="230278"/>
                  </a:lnTo>
                  <a:lnTo>
                    <a:pt x="237066" y="261268"/>
                  </a:lnTo>
                  <a:lnTo>
                    <a:pt x="224992" y="279066"/>
                  </a:lnTo>
                  <a:lnTo>
                    <a:pt x="207928" y="293605"/>
                  </a:lnTo>
                  <a:lnTo>
                    <a:pt x="146501" y="320150"/>
                  </a:lnTo>
                  <a:lnTo>
                    <a:pt x="91209" y="331493"/>
                  </a:lnTo>
                  <a:lnTo>
                    <a:pt x="29898" y="328490"/>
                  </a:lnTo>
                  <a:lnTo>
                    <a:pt x="552" y="3241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158134" y="2895349"/>
              <a:ext cx="6885639" cy="305315"/>
            </a:xfrm>
            <a:custGeom>
              <a:avLst/>
              <a:gdLst/>
              <a:ahLst/>
              <a:cxnLst/>
              <a:rect l="0" t="0" r="0" b="0"/>
              <a:pathLst>
                <a:path w="6885639" h="305315">
                  <a:moveTo>
                    <a:pt x="6885638" y="263200"/>
                  </a:moveTo>
                  <a:lnTo>
                    <a:pt x="6827021" y="257611"/>
                  </a:lnTo>
                  <a:lnTo>
                    <a:pt x="6775463" y="254135"/>
                  </a:lnTo>
                  <a:lnTo>
                    <a:pt x="6711970" y="245725"/>
                  </a:lnTo>
                  <a:lnTo>
                    <a:pt x="6657488" y="239731"/>
                  </a:lnTo>
                  <a:lnTo>
                    <a:pt x="6601405" y="233217"/>
                  </a:lnTo>
                  <a:lnTo>
                    <a:pt x="6542408" y="223526"/>
                  </a:lnTo>
                  <a:lnTo>
                    <a:pt x="6482574" y="210346"/>
                  </a:lnTo>
                  <a:lnTo>
                    <a:pt x="6432029" y="199966"/>
                  </a:lnTo>
                  <a:lnTo>
                    <a:pt x="6380008" y="192601"/>
                  </a:lnTo>
                  <a:lnTo>
                    <a:pt x="6324430" y="187300"/>
                  </a:lnTo>
                  <a:lnTo>
                    <a:pt x="6266629" y="178320"/>
                  </a:lnTo>
                  <a:lnTo>
                    <a:pt x="6209338" y="168250"/>
                  </a:lnTo>
                  <a:lnTo>
                    <a:pt x="6151029" y="160977"/>
                  </a:lnTo>
                  <a:lnTo>
                    <a:pt x="6093588" y="155703"/>
                  </a:lnTo>
                  <a:lnTo>
                    <a:pt x="6051645" y="151083"/>
                  </a:lnTo>
                  <a:lnTo>
                    <a:pt x="6005707" y="149029"/>
                  </a:lnTo>
                  <a:lnTo>
                    <a:pt x="5961114" y="144997"/>
                  </a:lnTo>
                  <a:lnTo>
                    <a:pt x="5916728" y="139305"/>
                  </a:lnTo>
                  <a:lnTo>
                    <a:pt x="5869705" y="132876"/>
                  </a:lnTo>
                  <a:lnTo>
                    <a:pt x="5824629" y="126120"/>
                  </a:lnTo>
                  <a:lnTo>
                    <a:pt x="5780029" y="120387"/>
                  </a:lnTo>
                  <a:lnTo>
                    <a:pt x="5732911" y="117839"/>
                  </a:lnTo>
                  <a:lnTo>
                    <a:pt x="5684673" y="113587"/>
                  </a:lnTo>
                  <a:lnTo>
                    <a:pt x="5635938" y="107798"/>
                  </a:lnTo>
                  <a:lnTo>
                    <a:pt x="5586982" y="101326"/>
                  </a:lnTo>
                  <a:lnTo>
                    <a:pt x="5537927" y="97669"/>
                  </a:lnTo>
                  <a:lnTo>
                    <a:pt x="5488830" y="94874"/>
                  </a:lnTo>
                  <a:lnTo>
                    <a:pt x="5439712" y="89733"/>
                  </a:lnTo>
                  <a:lnTo>
                    <a:pt x="5387466" y="83548"/>
                  </a:lnTo>
                  <a:lnTo>
                    <a:pt x="5334220" y="78070"/>
                  </a:lnTo>
                  <a:lnTo>
                    <a:pt x="5283259" y="75635"/>
                  </a:lnTo>
                  <a:lnTo>
                    <a:pt x="5230194" y="71433"/>
                  </a:lnTo>
                  <a:lnTo>
                    <a:pt x="5175414" y="66836"/>
                  </a:lnTo>
                  <a:lnTo>
                    <a:pt x="5119871" y="64793"/>
                  </a:lnTo>
                  <a:lnTo>
                    <a:pt x="5060871" y="60765"/>
                  </a:lnTo>
                  <a:lnTo>
                    <a:pt x="5000724" y="55076"/>
                  </a:lnTo>
                  <a:lnTo>
                    <a:pt x="4942796" y="48648"/>
                  </a:lnTo>
                  <a:lnTo>
                    <a:pt x="4885854" y="45011"/>
                  </a:lnTo>
                  <a:lnTo>
                    <a:pt x="4828182" y="42225"/>
                  </a:lnTo>
                  <a:lnTo>
                    <a:pt x="4767455" y="37087"/>
                  </a:lnTo>
                  <a:lnTo>
                    <a:pt x="4705370" y="30904"/>
                  </a:lnTo>
                  <a:lnTo>
                    <a:pt x="4642682" y="25426"/>
                  </a:lnTo>
                  <a:lnTo>
                    <a:pt x="4579725" y="22992"/>
                  </a:lnTo>
                  <a:lnTo>
                    <a:pt x="4547027" y="21173"/>
                  </a:lnTo>
                  <a:lnTo>
                    <a:pt x="4513530" y="18790"/>
                  </a:lnTo>
                  <a:lnTo>
                    <a:pt x="4479500" y="16032"/>
                  </a:lnTo>
                  <a:lnTo>
                    <a:pt x="4446285" y="14193"/>
                  </a:lnTo>
                  <a:lnTo>
                    <a:pt x="4413614" y="12967"/>
                  </a:lnTo>
                  <a:lnTo>
                    <a:pt x="4381304" y="12150"/>
                  </a:lnTo>
                  <a:lnTo>
                    <a:pt x="4348066" y="10436"/>
                  </a:lnTo>
                  <a:lnTo>
                    <a:pt x="4314209" y="8123"/>
                  </a:lnTo>
                  <a:lnTo>
                    <a:pt x="4279939" y="5411"/>
                  </a:lnTo>
                  <a:lnTo>
                    <a:pt x="4246564" y="3603"/>
                  </a:lnTo>
                  <a:lnTo>
                    <a:pt x="4213785" y="2398"/>
                  </a:lnTo>
                  <a:lnTo>
                    <a:pt x="4181405" y="1594"/>
                  </a:lnTo>
                  <a:lnTo>
                    <a:pt x="4148119" y="1059"/>
                  </a:lnTo>
                  <a:lnTo>
                    <a:pt x="4114231" y="701"/>
                  </a:lnTo>
                  <a:lnTo>
                    <a:pt x="4079940" y="463"/>
                  </a:lnTo>
                  <a:lnTo>
                    <a:pt x="4045381" y="305"/>
                  </a:lnTo>
                  <a:lnTo>
                    <a:pt x="4010643" y="199"/>
                  </a:lnTo>
                  <a:lnTo>
                    <a:pt x="3975787" y="128"/>
                  </a:lnTo>
                  <a:lnTo>
                    <a:pt x="3940850" y="81"/>
                  </a:lnTo>
                  <a:lnTo>
                    <a:pt x="3905861" y="50"/>
                  </a:lnTo>
                  <a:lnTo>
                    <a:pt x="3870837" y="29"/>
                  </a:lnTo>
                  <a:lnTo>
                    <a:pt x="3834619" y="15"/>
                  </a:lnTo>
                  <a:lnTo>
                    <a:pt x="3797606" y="6"/>
                  </a:lnTo>
                  <a:lnTo>
                    <a:pt x="3760062" y="0"/>
                  </a:lnTo>
                  <a:lnTo>
                    <a:pt x="3723335" y="1165"/>
                  </a:lnTo>
                  <a:lnTo>
                    <a:pt x="3687151" y="3112"/>
                  </a:lnTo>
                  <a:lnTo>
                    <a:pt x="3651330" y="5580"/>
                  </a:lnTo>
                  <a:lnTo>
                    <a:pt x="3614582" y="7225"/>
                  </a:lnTo>
                  <a:lnTo>
                    <a:pt x="3577215" y="8322"/>
                  </a:lnTo>
                  <a:lnTo>
                    <a:pt x="3539435" y="9053"/>
                  </a:lnTo>
                  <a:lnTo>
                    <a:pt x="3501381" y="10711"/>
                  </a:lnTo>
                  <a:lnTo>
                    <a:pt x="3463143" y="12986"/>
                  </a:lnTo>
                  <a:lnTo>
                    <a:pt x="3424783" y="15672"/>
                  </a:lnTo>
                  <a:lnTo>
                    <a:pt x="3387511" y="18633"/>
                  </a:lnTo>
                  <a:lnTo>
                    <a:pt x="3350965" y="21776"/>
                  </a:lnTo>
                  <a:lnTo>
                    <a:pt x="3314903" y="25042"/>
                  </a:lnTo>
                  <a:lnTo>
                    <a:pt x="3277993" y="27219"/>
                  </a:lnTo>
                  <a:lnTo>
                    <a:pt x="3240518" y="28670"/>
                  </a:lnTo>
                  <a:lnTo>
                    <a:pt x="3202667" y="29638"/>
                  </a:lnTo>
                  <a:lnTo>
                    <a:pt x="3164564" y="31453"/>
                  </a:lnTo>
                  <a:lnTo>
                    <a:pt x="3126294" y="33833"/>
                  </a:lnTo>
                  <a:lnTo>
                    <a:pt x="3087913" y="36589"/>
                  </a:lnTo>
                  <a:lnTo>
                    <a:pt x="3050627" y="39596"/>
                  </a:lnTo>
                  <a:lnTo>
                    <a:pt x="3014071" y="42771"/>
                  </a:lnTo>
                  <a:lnTo>
                    <a:pt x="2978003" y="46057"/>
                  </a:lnTo>
                  <a:lnTo>
                    <a:pt x="2942259" y="49418"/>
                  </a:lnTo>
                  <a:lnTo>
                    <a:pt x="2906731" y="52828"/>
                  </a:lnTo>
                  <a:lnTo>
                    <a:pt x="2871348" y="56272"/>
                  </a:lnTo>
                  <a:lnTo>
                    <a:pt x="2834891" y="59737"/>
                  </a:lnTo>
                  <a:lnTo>
                    <a:pt x="2797718" y="63217"/>
                  </a:lnTo>
                  <a:lnTo>
                    <a:pt x="2760068" y="66707"/>
                  </a:lnTo>
                  <a:lnTo>
                    <a:pt x="2723269" y="70204"/>
                  </a:lnTo>
                  <a:lnTo>
                    <a:pt x="2687039" y="73704"/>
                  </a:lnTo>
                  <a:lnTo>
                    <a:pt x="2651186" y="77208"/>
                  </a:lnTo>
                  <a:lnTo>
                    <a:pt x="2615587" y="80714"/>
                  </a:lnTo>
                  <a:lnTo>
                    <a:pt x="2580155" y="84221"/>
                  </a:lnTo>
                  <a:lnTo>
                    <a:pt x="2544836" y="87728"/>
                  </a:lnTo>
                  <a:lnTo>
                    <a:pt x="2509591" y="90067"/>
                  </a:lnTo>
                  <a:lnTo>
                    <a:pt x="2474396" y="91626"/>
                  </a:lnTo>
                  <a:lnTo>
                    <a:pt x="2439235" y="92665"/>
                  </a:lnTo>
                  <a:lnTo>
                    <a:pt x="2404096" y="94528"/>
                  </a:lnTo>
                  <a:lnTo>
                    <a:pt x="2368972" y="96940"/>
                  </a:lnTo>
                  <a:lnTo>
                    <a:pt x="2333857" y="99717"/>
                  </a:lnTo>
                  <a:lnTo>
                    <a:pt x="2297579" y="101569"/>
                  </a:lnTo>
                  <a:lnTo>
                    <a:pt x="2260525" y="102803"/>
                  </a:lnTo>
                  <a:lnTo>
                    <a:pt x="2222955" y="103626"/>
                  </a:lnTo>
                  <a:lnTo>
                    <a:pt x="2186209" y="105345"/>
                  </a:lnTo>
                  <a:lnTo>
                    <a:pt x="2150014" y="107660"/>
                  </a:lnTo>
                  <a:lnTo>
                    <a:pt x="2114186" y="110374"/>
                  </a:lnTo>
                  <a:lnTo>
                    <a:pt x="2078602" y="112183"/>
                  </a:lnTo>
                  <a:lnTo>
                    <a:pt x="2043181" y="113389"/>
                  </a:lnTo>
                  <a:lnTo>
                    <a:pt x="2007869" y="114193"/>
                  </a:lnTo>
                  <a:lnTo>
                    <a:pt x="1972629" y="115899"/>
                  </a:lnTo>
                  <a:lnTo>
                    <a:pt x="1937437" y="118206"/>
                  </a:lnTo>
                  <a:lnTo>
                    <a:pt x="1902278" y="120914"/>
                  </a:lnTo>
                  <a:lnTo>
                    <a:pt x="1865970" y="122719"/>
                  </a:lnTo>
                  <a:lnTo>
                    <a:pt x="1828897" y="123922"/>
                  </a:lnTo>
                  <a:lnTo>
                    <a:pt x="1791313" y="124724"/>
                  </a:lnTo>
                  <a:lnTo>
                    <a:pt x="1754559" y="126429"/>
                  </a:lnTo>
                  <a:lnTo>
                    <a:pt x="1718358" y="128736"/>
                  </a:lnTo>
                  <a:lnTo>
                    <a:pt x="1682525" y="131443"/>
                  </a:lnTo>
                  <a:lnTo>
                    <a:pt x="1645769" y="134418"/>
                  </a:lnTo>
                  <a:lnTo>
                    <a:pt x="1608396" y="137571"/>
                  </a:lnTo>
                  <a:lnTo>
                    <a:pt x="1570613" y="140843"/>
                  </a:lnTo>
                  <a:lnTo>
                    <a:pt x="1533726" y="144194"/>
                  </a:lnTo>
                  <a:lnTo>
                    <a:pt x="1497436" y="147598"/>
                  </a:lnTo>
                  <a:lnTo>
                    <a:pt x="1461545" y="151037"/>
                  </a:lnTo>
                  <a:lnTo>
                    <a:pt x="1425919" y="154499"/>
                  </a:lnTo>
                  <a:lnTo>
                    <a:pt x="1390470" y="157978"/>
                  </a:lnTo>
                  <a:lnTo>
                    <a:pt x="1355139" y="161466"/>
                  </a:lnTo>
                  <a:lnTo>
                    <a:pt x="1318717" y="164962"/>
                  </a:lnTo>
                  <a:lnTo>
                    <a:pt x="1281567" y="168462"/>
                  </a:lnTo>
                  <a:lnTo>
                    <a:pt x="1243933" y="171965"/>
                  </a:lnTo>
                  <a:lnTo>
                    <a:pt x="1208314" y="175471"/>
                  </a:lnTo>
                  <a:lnTo>
                    <a:pt x="1174040" y="178978"/>
                  </a:lnTo>
                  <a:lnTo>
                    <a:pt x="1140663" y="182485"/>
                  </a:lnTo>
                  <a:lnTo>
                    <a:pt x="1106713" y="184824"/>
                  </a:lnTo>
                  <a:lnTo>
                    <a:pt x="1072381" y="186383"/>
                  </a:lnTo>
                  <a:lnTo>
                    <a:pt x="1037794" y="187422"/>
                  </a:lnTo>
                  <a:lnTo>
                    <a:pt x="1001869" y="189285"/>
                  </a:lnTo>
                  <a:lnTo>
                    <a:pt x="965050" y="191696"/>
                  </a:lnTo>
                  <a:lnTo>
                    <a:pt x="927636" y="194474"/>
                  </a:lnTo>
                  <a:lnTo>
                    <a:pt x="890995" y="197495"/>
                  </a:lnTo>
                  <a:lnTo>
                    <a:pt x="854870" y="200680"/>
                  </a:lnTo>
                  <a:lnTo>
                    <a:pt x="819088" y="203972"/>
                  </a:lnTo>
                  <a:lnTo>
                    <a:pt x="783535" y="207337"/>
                  </a:lnTo>
                  <a:lnTo>
                    <a:pt x="748134" y="210750"/>
                  </a:lnTo>
                  <a:lnTo>
                    <a:pt x="712836" y="214196"/>
                  </a:lnTo>
                  <a:lnTo>
                    <a:pt x="677605" y="216492"/>
                  </a:lnTo>
                  <a:lnTo>
                    <a:pt x="642420" y="218024"/>
                  </a:lnTo>
                  <a:lnTo>
                    <a:pt x="607264" y="219044"/>
                  </a:lnTo>
                  <a:lnTo>
                    <a:pt x="572129" y="220895"/>
                  </a:lnTo>
                  <a:lnTo>
                    <a:pt x="537007" y="223298"/>
                  </a:lnTo>
                  <a:lnTo>
                    <a:pt x="501894" y="226070"/>
                  </a:lnTo>
                  <a:lnTo>
                    <a:pt x="466788" y="230258"/>
                  </a:lnTo>
                  <a:lnTo>
                    <a:pt x="431685" y="235389"/>
                  </a:lnTo>
                  <a:lnTo>
                    <a:pt x="396584" y="241150"/>
                  </a:lnTo>
                  <a:lnTo>
                    <a:pt x="361486" y="246160"/>
                  </a:lnTo>
                  <a:lnTo>
                    <a:pt x="326388" y="250670"/>
                  </a:lnTo>
                  <a:lnTo>
                    <a:pt x="291292" y="254847"/>
                  </a:lnTo>
                  <a:lnTo>
                    <a:pt x="257366" y="259971"/>
                  </a:lnTo>
                  <a:lnTo>
                    <a:pt x="224220" y="265727"/>
                  </a:lnTo>
                  <a:lnTo>
                    <a:pt x="161655" y="277191"/>
                  </a:lnTo>
                  <a:lnTo>
                    <a:pt x="106552" y="286186"/>
                  </a:lnTo>
                  <a:lnTo>
                    <a:pt x="61004" y="294083"/>
                  </a:lnTo>
                  <a:lnTo>
                    <a:pt x="0" y="3053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842747" y="744298"/>
            <a:ext cx="496320" cy="566039"/>
          </a:xfrm>
          <a:custGeom>
            <a:avLst/>
            <a:gdLst/>
            <a:ahLst/>
            <a:cxnLst/>
            <a:rect l="0" t="0" r="0" b="0"/>
            <a:pathLst>
              <a:path w="496320" h="566039">
                <a:moveTo>
                  <a:pt x="204378" y="0"/>
                </a:moveTo>
                <a:lnTo>
                  <a:pt x="180331" y="17981"/>
                </a:lnTo>
                <a:lnTo>
                  <a:pt x="160078" y="44323"/>
                </a:lnTo>
                <a:lnTo>
                  <a:pt x="127155" y="100637"/>
                </a:lnTo>
                <a:lnTo>
                  <a:pt x="95104" y="138076"/>
                </a:lnTo>
                <a:lnTo>
                  <a:pt x="35571" y="182292"/>
                </a:lnTo>
                <a:lnTo>
                  <a:pt x="14709" y="196443"/>
                </a:lnTo>
                <a:lnTo>
                  <a:pt x="7742" y="196472"/>
                </a:lnTo>
                <a:lnTo>
                  <a:pt x="3097" y="191813"/>
                </a:lnTo>
                <a:lnTo>
                  <a:pt x="0" y="184028"/>
                </a:lnTo>
                <a:lnTo>
                  <a:pt x="276" y="176498"/>
                </a:lnTo>
                <a:lnTo>
                  <a:pt x="11842" y="153551"/>
                </a:lnTo>
                <a:lnTo>
                  <a:pt x="31257" y="126216"/>
                </a:lnTo>
                <a:lnTo>
                  <a:pt x="90249" y="73780"/>
                </a:lnTo>
                <a:lnTo>
                  <a:pt x="142232" y="45943"/>
                </a:lnTo>
                <a:lnTo>
                  <a:pt x="197561" y="28833"/>
                </a:lnTo>
                <a:lnTo>
                  <a:pt x="252381" y="23763"/>
                </a:lnTo>
                <a:lnTo>
                  <a:pt x="287231" y="31088"/>
                </a:lnTo>
                <a:lnTo>
                  <a:pt x="341067" y="60521"/>
                </a:lnTo>
                <a:lnTo>
                  <a:pt x="367191" y="86563"/>
                </a:lnTo>
                <a:lnTo>
                  <a:pt x="376175" y="109442"/>
                </a:lnTo>
                <a:lnTo>
                  <a:pt x="378998" y="136379"/>
                </a:lnTo>
                <a:lnTo>
                  <a:pt x="376353" y="167848"/>
                </a:lnTo>
                <a:lnTo>
                  <a:pt x="365039" y="191972"/>
                </a:lnTo>
                <a:lnTo>
                  <a:pt x="329180" y="226524"/>
                </a:lnTo>
                <a:lnTo>
                  <a:pt x="287132" y="247474"/>
                </a:lnTo>
                <a:lnTo>
                  <a:pt x="226858" y="266498"/>
                </a:lnTo>
                <a:lnTo>
                  <a:pt x="222874" y="265403"/>
                </a:lnTo>
                <a:lnTo>
                  <a:pt x="223728" y="261164"/>
                </a:lnTo>
                <a:lnTo>
                  <a:pt x="227806" y="254828"/>
                </a:lnTo>
                <a:lnTo>
                  <a:pt x="247936" y="247788"/>
                </a:lnTo>
                <a:lnTo>
                  <a:pt x="289033" y="246944"/>
                </a:lnTo>
                <a:lnTo>
                  <a:pt x="344842" y="257140"/>
                </a:lnTo>
                <a:lnTo>
                  <a:pt x="398586" y="278824"/>
                </a:lnTo>
                <a:lnTo>
                  <a:pt x="447382" y="318142"/>
                </a:lnTo>
                <a:lnTo>
                  <a:pt x="472781" y="353708"/>
                </a:lnTo>
                <a:lnTo>
                  <a:pt x="492749" y="414883"/>
                </a:lnTo>
                <a:lnTo>
                  <a:pt x="496319" y="444485"/>
                </a:lnTo>
                <a:lnTo>
                  <a:pt x="487151" y="487459"/>
                </a:lnTo>
                <a:lnTo>
                  <a:pt x="464027" y="524238"/>
                </a:lnTo>
                <a:lnTo>
                  <a:pt x="444949" y="540271"/>
                </a:lnTo>
                <a:lnTo>
                  <a:pt x="408239" y="555874"/>
                </a:lnTo>
                <a:lnTo>
                  <a:pt x="349022" y="566038"/>
                </a:lnTo>
                <a:lnTo>
                  <a:pt x="300670" y="559640"/>
                </a:lnTo>
                <a:lnTo>
                  <a:pt x="246694" y="543725"/>
                </a:lnTo>
                <a:lnTo>
                  <a:pt x="187637" y="523273"/>
                </a:lnTo>
                <a:lnTo>
                  <a:pt x="128021" y="492137"/>
                </a:lnTo>
                <a:lnTo>
                  <a:pt x="74783" y="459533"/>
                </a:lnTo>
                <a:lnTo>
                  <a:pt x="56979" y="45272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1464783" y="670599"/>
            <a:ext cx="245638" cy="715939"/>
          </a:xfrm>
          <a:custGeom>
            <a:avLst/>
            <a:gdLst/>
            <a:ahLst/>
            <a:cxnLst/>
            <a:rect l="0" t="0" r="0" b="0"/>
            <a:pathLst>
              <a:path w="245638" h="715939">
                <a:moveTo>
                  <a:pt x="245637" y="0"/>
                </a:moveTo>
                <a:lnTo>
                  <a:pt x="228869" y="5589"/>
                </a:lnTo>
                <a:lnTo>
                  <a:pt x="214398" y="17692"/>
                </a:lnTo>
                <a:lnTo>
                  <a:pt x="152182" y="77448"/>
                </a:lnTo>
                <a:lnTo>
                  <a:pt x="114613" y="130592"/>
                </a:lnTo>
                <a:lnTo>
                  <a:pt x="83492" y="180084"/>
                </a:lnTo>
                <a:lnTo>
                  <a:pt x="51001" y="237520"/>
                </a:lnTo>
                <a:lnTo>
                  <a:pt x="28760" y="294188"/>
                </a:lnTo>
                <a:lnTo>
                  <a:pt x="10594" y="347360"/>
                </a:lnTo>
                <a:lnTo>
                  <a:pt x="0" y="395770"/>
                </a:lnTo>
                <a:lnTo>
                  <a:pt x="630" y="454567"/>
                </a:lnTo>
                <a:lnTo>
                  <a:pt x="8226" y="510853"/>
                </a:lnTo>
                <a:lnTo>
                  <a:pt x="23612" y="566633"/>
                </a:lnTo>
                <a:lnTo>
                  <a:pt x="58021" y="621498"/>
                </a:lnTo>
                <a:lnTo>
                  <a:pt x="88271" y="657150"/>
                </a:lnTo>
                <a:lnTo>
                  <a:pt x="135524" y="690157"/>
                </a:lnTo>
                <a:lnTo>
                  <a:pt x="188748" y="709632"/>
                </a:lnTo>
                <a:lnTo>
                  <a:pt x="235108" y="71593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1742005" y="1004502"/>
            <a:ext cx="299350" cy="297808"/>
          </a:xfrm>
          <a:custGeom>
            <a:avLst/>
            <a:gdLst/>
            <a:ahLst/>
            <a:cxnLst/>
            <a:rect l="0" t="0" r="0" b="0"/>
            <a:pathLst>
              <a:path w="299350" h="297808">
                <a:moveTo>
                  <a:pt x="0" y="66180"/>
                </a:moveTo>
                <a:lnTo>
                  <a:pt x="3120" y="126564"/>
                </a:lnTo>
                <a:lnTo>
                  <a:pt x="8334" y="178048"/>
                </a:lnTo>
                <a:lnTo>
                  <a:pt x="9879" y="226058"/>
                </a:lnTo>
                <a:lnTo>
                  <a:pt x="16509" y="288272"/>
                </a:lnTo>
                <a:lnTo>
                  <a:pt x="15685" y="287941"/>
                </a:lnTo>
                <a:lnTo>
                  <a:pt x="13966" y="284210"/>
                </a:lnTo>
                <a:lnTo>
                  <a:pt x="10982" y="228801"/>
                </a:lnTo>
                <a:lnTo>
                  <a:pt x="10619" y="168883"/>
                </a:lnTo>
                <a:lnTo>
                  <a:pt x="18952" y="111987"/>
                </a:lnTo>
                <a:lnTo>
                  <a:pt x="34983" y="58807"/>
                </a:lnTo>
                <a:lnTo>
                  <a:pt x="48303" y="37167"/>
                </a:lnTo>
                <a:lnTo>
                  <a:pt x="75534" y="13000"/>
                </a:lnTo>
                <a:lnTo>
                  <a:pt x="95571" y="2380"/>
                </a:lnTo>
                <a:lnTo>
                  <a:pt x="122415" y="0"/>
                </a:lnTo>
                <a:lnTo>
                  <a:pt x="167293" y="8356"/>
                </a:lnTo>
                <a:lnTo>
                  <a:pt x="193675" y="20593"/>
                </a:lnTo>
                <a:lnTo>
                  <a:pt x="237346" y="61520"/>
                </a:lnTo>
                <a:lnTo>
                  <a:pt x="259318" y="94565"/>
                </a:lnTo>
                <a:lnTo>
                  <a:pt x="279297" y="154888"/>
                </a:lnTo>
                <a:lnTo>
                  <a:pt x="294509" y="209958"/>
                </a:lnTo>
                <a:lnTo>
                  <a:pt x="299349" y="234196"/>
                </a:lnTo>
                <a:lnTo>
                  <a:pt x="296044" y="278526"/>
                </a:lnTo>
                <a:lnTo>
                  <a:pt x="294798" y="29780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2194731" y="1112796"/>
            <a:ext cx="147400" cy="31586"/>
          </a:xfrm>
          <a:custGeom>
            <a:avLst/>
            <a:gdLst/>
            <a:ahLst/>
            <a:cxnLst/>
            <a:rect l="0" t="0" r="0" b="0"/>
            <a:pathLst>
              <a:path w="147400" h="31586">
                <a:moveTo>
                  <a:pt x="147399" y="0"/>
                </a:moveTo>
                <a:lnTo>
                  <a:pt x="83948" y="16788"/>
                </a:lnTo>
                <a:lnTo>
                  <a:pt x="28973" y="23333"/>
                </a:lnTo>
                <a:lnTo>
                  <a:pt x="0" y="3158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2450814" y="846204"/>
            <a:ext cx="438798" cy="453038"/>
          </a:xfrm>
          <a:custGeom>
            <a:avLst/>
            <a:gdLst/>
            <a:ahLst/>
            <a:cxnLst/>
            <a:rect l="0" t="0" r="0" b="0"/>
            <a:pathLst>
              <a:path w="438798" h="453038">
                <a:moveTo>
                  <a:pt x="17658" y="87607"/>
                </a:moveTo>
                <a:lnTo>
                  <a:pt x="72745" y="38109"/>
                </a:lnTo>
                <a:lnTo>
                  <a:pt x="131598" y="6451"/>
                </a:lnTo>
                <a:lnTo>
                  <a:pt x="142751" y="1918"/>
                </a:lnTo>
                <a:lnTo>
                  <a:pt x="167621" y="0"/>
                </a:lnTo>
                <a:lnTo>
                  <a:pt x="180804" y="1127"/>
                </a:lnTo>
                <a:lnTo>
                  <a:pt x="201691" y="11737"/>
                </a:lnTo>
                <a:lnTo>
                  <a:pt x="241544" y="57123"/>
                </a:lnTo>
                <a:lnTo>
                  <a:pt x="261939" y="90273"/>
                </a:lnTo>
                <a:lnTo>
                  <a:pt x="279904" y="149572"/>
                </a:lnTo>
                <a:lnTo>
                  <a:pt x="289128" y="212281"/>
                </a:lnTo>
                <a:lnTo>
                  <a:pt x="290726" y="263628"/>
                </a:lnTo>
                <a:lnTo>
                  <a:pt x="280021" y="310297"/>
                </a:lnTo>
                <a:lnTo>
                  <a:pt x="255442" y="358413"/>
                </a:lnTo>
                <a:lnTo>
                  <a:pt x="205709" y="413642"/>
                </a:lnTo>
                <a:lnTo>
                  <a:pt x="173982" y="436244"/>
                </a:lnTo>
                <a:lnTo>
                  <a:pt x="134296" y="449700"/>
                </a:lnTo>
                <a:lnTo>
                  <a:pt x="88352" y="453037"/>
                </a:lnTo>
                <a:lnTo>
                  <a:pt x="51472" y="445967"/>
                </a:lnTo>
                <a:lnTo>
                  <a:pt x="29177" y="435612"/>
                </a:lnTo>
                <a:lnTo>
                  <a:pt x="13809" y="420091"/>
                </a:lnTo>
                <a:lnTo>
                  <a:pt x="4249" y="400324"/>
                </a:lnTo>
                <a:lnTo>
                  <a:pt x="0" y="375941"/>
                </a:lnTo>
                <a:lnTo>
                  <a:pt x="4351" y="352626"/>
                </a:lnTo>
                <a:lnTo>
                  <a:pt x="8787" y="341496"/>
                </a:lnTo>
                <a:lnTo>
                  <a:pt x="23074" y="326009"/>
                </a:lnTo>
                <a:lnTo>
                  <a:pt x="31797" y="320241"/>
                </a:lnTo>
                <a:lnTo>
                  <a:pt x="72020" y="312124"/>
                </a:lnTo>
                <a:lnTo>
                  <a:pt x="129608" y="310551"/>
                </a:lnTo>
                <a:lnTo>
                  <a:pt x="189164" y="320292"/>
                </a:lnTo>
                <a:lnTo>
                  <a:pt x="251317" y="339071"/>
                </a:lnTo>
                <a:lnTo>
                  <a:pt x="309824" y="356905"/>
                </a:lnTo>
                <a:lnTo>
                  <a:pt x="358209" y="366921"/>
                </a:lnTo>
                <a:lnTo>
                  <a:pt x="400362" y="369239"/>
                </a:lnTo>
                <a:lnTo>
                  <a:pt x="438797" y="36134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2689570" y="712713"/>
            <a:ext cx="307699" cy="663296"/>
          </a:xfrm>
          <a:custGeom>
            <a:avLst/>
            <a:gdLst/>
            <a:ahLst/>
            <a:cxnLst/>
            <a:rect l="0" t="0" r="0" b="0"/>
            <a:pathLst>
              <a:path w="307699" h="663296">
                <a:moveTo>
                  <a:pt x="0" y="0"/>
                </a:moveTo>
                <a:lnTo>
                  <a:pt x="59941" y="43152"/>
                </a:lnTo>
                <a:lnTo>
                  <a:pt x="122570" y="101679"/>
                </a:lnTo>
                <a:lnTo>
                  <a:pt x="179186" y="150903"/>
                </a:lnTo>
                <a:lnTo>
                  <a:pt x="217154" y="191592"/>
                </a:lnTo>
                <a:lnTo>
                  <a:pt x="259665" y="252866"/>
                </a:lnTo>
                <a:lnTo>
                  <a:pt x="292749" y="315871"/>
                </a:lnTo>
                <a:lnTo>
                  <a:pt x="307189" y="364213"/>
                </a:lnTo>
                <a:lnTo>
                  <a:pt x="307698" y="422990"/>
                </a:lnTo>
                <a:lnTo>
                  <a:pt x="300440" y="479270"/>
                </a:lnTo>
                <a:lnTo>
                  <a:pt x="279702" y="527401"/>
                </a:lnTo>
                <a:lnTo>
                  <a:pt x="241253" y="584416"/>
                </a:lnTo>
                <a:lnTo>
                  <a:pt x="209133" y="618477"/>
                </a:lnTo>
                <a:lnTo>
                  <a:pt x="148828" y="653378"/>
                </a:lnTo>
                <a:lnTo>
                  <a:pt x="126342" y="66329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3268638" y="965397"/>
            <a:ext cx="126342" cy="10529"/>
          </a:xfrm>
          <a:custGeom>
            <a:avLst/>
            <a:gdLst/>
            <a:ahLst/>
            <a:cxnLst/>
            <a:rect l="0" t="0" r="0" b="0"/>
            <a:pathLst>
              <a:path w="126342" h="10529">
                <a:moveTo>
                  <a:pt x="126341" y="0"/>
                </a:moveTo>
                <a:lnTo>
                  <a:pt x="67725" y="0"/>
                </a:lnTo>
                <a:lnTo>
                  <a:pt x="17367" y="8333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3247580" y="1070682"/>
            <a:ext cx="178986" cy="1"/>
          </a:xfrm>
          <a:custGeom>
            <a:avLst/>
            <a:gdLst/>
            <a:ahLst/>
            <a:cxnLst/>
            <a:rect l="0" t="0" r="0" b="0"/>
            <a:pathLst>
              <a:path w="178986" h="1">
                <a:moveTo>
                  <a:pt x="178985" y="0"/>
                </a:moveTo>
                <a:lnTo>
                  <a:pt x="120368" y="0"/>
                </a:lnTo>
                <a:lnTo>
                  <a:pt x="58958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3722521" y="691656"/>
            <a:ext cx="463227" cy="564392"/>
          </a:xfrm>
          <a:custGeom>
            <a:avLst/>
            <a:gdLst/>
            <a:ahLst/>
            <a:cxnLst/>
            <a:rect l="0" t="0" r="0" b="0"/>
            <a:pathLst>
              <a:path w="463227" h="564392">
                <a:moveTo>
                  <a:pt x="177826" y="0"/>
                </a:moveTo>
                <a:lnTo>
                  <a:pt x="159846" y="24047"/>
                </a:lnTo>
                <a:lnTo>
                  <a:pt x="101495" y="76789"/>
                </a:lnTo>
                <a:lnTo>
                  <a:pt x="58373" y="117173"/>
                </a:lnTo>
                <a:lnTo>
                  <a:pt x="8891" y="139635"/>
                </a:lnTo>
                <a:lnTo>
                  <a:pt x="3201" y="137543"/>
                </a:lnTo>
                <a:lnTo>
                  <a:pt x="578" y="131470"/>
                </a:lnTo>
                <a:lnTo>
                  <a:pt x="0" y="122742"/>
                </a:lnTo>
                <a:lnTo>
                  <a:pt x="5596" y="106804"/>
                </a:lnTo>
                <a:lnTo>
                  <a:pt x="17051" y="91922"/>
                </a:lnTo>
                <a:lnTo>
                  <a:pt x="74386" y="49192"/>
                </a:lnTo>
                <a:lnTo>
                  <a:pt x="126241" y="24188"/>
                </a:lnTo>
                <a:lnTo>
                  <a:pt x="153730" y="17769"/>
                </a:lnTo>
                <a:lnTo>
                  <a:pt x="212624" y="23180"/>
                </a:lnTo>
                <a:lnTo>
                  <a:pt x="274647" y="41104"/>
                </a:lnTo>
                <a:lnTo>
                  <a:pt x="312189" y="65991"/>
                </a:lnTo>
                <a:lnTo>
                  <a:pt x="339950" y="101181"/>
                </a:lnTo>
                <a:lnTo>
                  <a:pt x="346198" y="124518"/>
                </a:lnTo>
                <a:lnTo>
                  <a:pt x="343931" y="184810"/>
                </a:lnTo>
                <a:lnTo>
                  <a:pt x="329468" y="211646"/>
                </a:lnTo>
                <a:lnTo>
                  <a:pt x="308025" y="234415"/>
                </a:lnTo>
                <a:lnTo>
                  <a:pt x="252265" y="264547"/>
                </a:lnTo>
                <a:lnTo>
                  <a:pt x="201153" y="279161"/>
                </a:lnTo>
                <a:lnTo>
                  <a:pt x="173765" y="281999"/>
                </a:lnTo>
                <a:lnTo>
                  <a:pt x="166930" y="279246"/>
                </a:lnTo>
                <a:lnTo>
                  <a:pt x="164713" y="273902"/>
                </a:lnTo>
                <a:lnTo>
                  <a:pt x="165575" y="266829"/>
                </a:lnTo>
                <a:lnTo>
                  <a:pt x="170828" y="262114"/>
                </a:lnTo>
                <a:lnTo>
                  <a:pt x="189144" y="256875"/>
                </a:lnTo>
                <a:lnTo>
                  <a:pt x="236942" y="259515"/>
                </a:lnTo>
                <a:lnTo>
                  <a:pt x="289968" y="267706"/>
                </a:lnTo>
                <a:lnTo>
                  <a:pt x="349727" y="295852"/>
                </a:lnTo>
                <a:lnTo>
                  <a:pt x="391936" y="323082"/>
                </a:lnTo>
                <a:lnTo>
                  <a:pt x="422804" y="353331"/>
                </a:lnTo>
                <a:lnTo>
                  <a:pt x="458496" y="415359"/>
                </a:lnTo>
                <a:lnTo>
                  <a:pt x="463226" y="442747"/>
                </a:lnTo>
                <a:lnTo>
                  <a:pt x="460258" y="469348"/>
                </a:lnTo>
                <a:lnTo>
                  <a:pt x="451140" y="492868"/>
                </a:lnTo>
                <a:lnTo>
                  <a:pt x="433050" y="511901"/>
                </a:lnTo>
                <a:lnTo>
                  <a:pt x="369797" y="549295"/>
                </a:lnTo>
                <a:lnTo>
                  <a:pt x="314489" y="564391"/>
                </a:lnTo>
                <a:lnTo>
                  <a:pt x="252915" y="562130"/>
                </a:lnTo>
                <a:lnTo>
                  <a:pt x="202407" y="549249"/>
                </a:lnTo>
                <a:lnTo>
                  <a:pt x="161205" y="518714"/>
                </a:lnTo>
                <a:lnTo>
                  <a:pt x="135712" y="49483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4268845" y="733770"/>
            <a:ext cx="333890" cy="475531"/>
          </a:xfrm>
          <a:custGeom>
            <a:avLst/>
            <a:gdLst/>
            <a:ahLst/>
            <a:cxnLst/>
            <a:rect l="0" t="0" r="0" b="0"/>
            <a:pathLst>
              <a:path w="333890" h="475531">
                <a:moveTo>
                  <a:pt x="136870" y="0"/>
                </a:moveTo>
                <a:lnTo>
                  <a:pt x="107562" y="34898"/>
                </a:lnTo>
                <a:lnTo>
                  <a:pt x="73537" y="89878"/>
                </a:lnTo>
                <a:lnTo>
                  <a:pt x="60759" y="110136"/>
                </a:lnTo>
                <a:lnTo>
                  <a:pt x="43024" y="164561"/>
                </a:lnTo>
                <a:lnTo>
                  <a:pt x="28256" y="226568"/>
                </a:lnTo>
                <a:lnTo>
                  <a:pt x="17601" y="280301"/>
                </a:lnTo>
                <a:lnTo>
                  <a:pt x="12624" y="333266"/>
                </a:lnTo>
                <a:lnTo>
                  <a:pt x="13282" y="393990"/>
                </a:lnTo>
                <a:lnTo>
                  <a:pt x="33516" y="440993"/>
                </a:lnTo>
                <a:lnTo>
                  <a:pt x="39891" y="451923"/>
                </a:lnTo>
                <a:lnTo>
                  <a:pt x="62573" y="467187"/>
                </a:lnTo>
                <a:lnTo>
                  <a:pt x="90981" y="475530"/>
                </a:lnTo>
                <a:lnTo>
                  <a:pt x="147347" y="474474"/>
                </a:lnTo>
                <a:lnTo>
                  <a:pt x="175451" y="471750"/>
                </a:lnTo>
                <a:lnTo>
                  <a:pt x="228503" y="450937"/>
                </a:lnTo>
                <a:lnTo>
                  <a:pt x="289924" y="416225"/>
                </a:lnTo>
                <a:lnTo>
                  <a:pt x="308619" y="397899"/>
                </a:lnTo>
                <a:lnTo>
                  <a:pt x="326709" y="362261"/>
                </a:lnTo>
                <a:lnTo>
                  <a:pt x="333889" y="322066"/>
                </a:lnTo>
                <a:lnTo>
                  <a:pt x="329329" y="297558"/>
                </a:lnTo>
                <a:lnTo>
                  <a:pt x="307338" y="253229"/>
                </a:lnTo>
                <a:lnTo>
                  <a:pt x="287893" y="238108"/>
                </a:lnTo>
                <a:lnTo>
                  <a:pt x="242871" y="218869"/>
                </a:lnTo>
                <a:lnTo>
                  <a:pt x="218297" y="217378"/>
                </a:lnTo>
                <a:lnTo>
                  <a:pt x="169982" y="225953"/>
                </a:lnTo>
                <a:lnTo>
                  <a:pt x="119408" y="248487"/>
                </a:lnTo>
                <a:lnTo>
                  <a:pt x="63645" y="290042"/>
                </a:lnTo>
                <a:lnTo>
                  <a:pt x="22044" y="329339"/>
                </a:lnTo>
                <a:lnTo>
                  <a:pt x="0" y="35796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3" name="Group 42"/>
          <p:cNvGrpSpPr/>
          <p:nvPr/>
        </p:nvGrpSpPr>
        <p:grpSpPr>
          <a:xfrm>
            <a:off x="5730516" y="673823"/>
            <a:ext cx="3218708" cy="1084436"/>
            <a:chOff x="5730516" y="673823"/>
            <a:chExt cx="3218708" cy="1084436"/>
          </a:xfrm>
        </p:grpSpPr>
        <p:sp>
          <p:nvSpPr>
            <p:cNvPr id="12" name="Freeform 11"/>
            <p:cNvSpPr/>
            <p:nvPr/>
          </p:nvSpPr>
          <p:spPr>
            <a:xfrm>
              <a:off x="5911426" y="842279"/>
              <a:ext cx="16119" cy="168457"/>
            </a:xfrm>
            <a:custGeom>
              <a:avLst/>
              <a:gdLst/>
              <a:ahLst/>
              <a:cxnLst/>
              <a:rect l="0" t="0" r="0" b="0"/>
              <a:pathLst>
                <a:path w="16119" h="168457">
                  <a:moveTo>
                    <a:pt x="5589" y="0"/>
                  </a:moveTo>
                  <a:lnTo>
                    <a:pt x="0" y="16768"/>
                  </a:lnTo>
                  <a:lnTo>
                    <a:pt x="2114" y="49552"/>
                  </a:lnTo>
                  <a:lnTo>
                    <a:pt x="12139" y="102552"/>
                  </a:lnTo>
                  <a:lnTo>
                    <a:pt x="15332" y="148722"/>
                  </a:lnTo>
                  <a:lnTo>
                    <a:pt x="16118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730516" y="728020"/>
              <a:ext cx="393405" cy="358726"/>
            </a:xfrm>
            <a:custGeom>
              <a:avLst/>
              <a:gdLst/>
              <a:ahLst/>
              <a:cxnLst/>
              <a:rect l="0" t="0" r="0" b="0"/>
              <a:pathLst>
                <a:path w="393405" h="358726">
                  <a:moveTo>
                    <a:pt x="270727" y="30031"/>
                  </a:moveTo>
                  <a:lnTo>
                    <a:pt x="252747" y="14390"/>
                  </a:lnTo>
                  <a:lnTo>
                    <a:pt x="235829" y="6312"/>
                  </a:lnTo>
                  <a:lnTo>
                    <a:pt x="180732" y="0"/>
                  </a:lnTo>
                  <a:lnTo>
                    <a:pt x="137737" y="1246"/>
                  </a:lnTo>
                  <a:lnTo>
                    <a:pt x="84407" y="21442"/>
                  </a:lnTo>
                  <a:lnTo>
                    <a:pt x="62746" y="36743"/>
                  </a:lnTo>
                  <a:lnTo>
                    <a:pt x="22356" y="98058"/>
                  </a:lnTo>
                  <a:lnTo>
                    <a:pt x="3211" y="153130"/>
                  </a:lnTo>
                  <a:lnTo>
                    <a:pt x="0" y="196226"/>
                  </a:lnTo>
                  <a:lnTo>
                    <a:pt x="7108" y="243181"/>
                  </a:lnTo>
                  <a:lnTo>
                    <a:pt x="24682" y="280360"/>
                  </a:lnTo>
                  <a:lnTo>
                    <a:pt x="51596" y="311263"/>
                  </a:lnTo>
                  <a:lnTo>
                    <a:pt x="108119" y="343132"/>
                  </a:lnTo>
                  <a:lnTo>
                    <a:pt x="148588" y="358068"/>
                  </a:lnTo>
                  <a:lnTo>
                    <a:pt x="190214" y="358725"/>
                  </a:lnTo>
                  <a:lnTo>
                    <a:pt x="245032" y="348466"/>
                  </a:lnTo>
                  <a:lnTo>
                    <a:pt x="279881" y="336252"/>
                  </a:lnTo>
                  <a:lnTo>
                    <a:pt x="328128" y="297564"/>
                  </a:lnTo>
                  <a:lnTo>
                    <a:pt x="350776" y="270347"/>
                  </a:lnTo>
                  <a:lnTo>
                    <a:pt x="378120" y="210969"/>
                  </a:lnTo>
                  <a:lnTo>
                    <a:pt x="388647" y="187657"/>
                  </a:lnTo>
                  <a:lnTo>
                    <a:pt x="393404" y="148225"/>
                  </a:lnTo>
                  <a:lnTo>
                    <a:pt x="386755" y="108076"/>
                  </a:lnTo>
                  <a:lnTo>
                    <a:pt x="370487" y="74603"/>
                  </a:lnTo>
                  <a:lnTo>
                    <a:pt x="352018" y="51686"/>
                  </a:lnTo>
                  <a:lnTo>
                    <a:pt x="333898" y="405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248183" y="764576"/>
              <a:ext cx="325771" cy="297554"/>
            </a:xfrm>
            <a:custGeom>
              <a:avLst/>
              <a:gdLst/>
              <a:ahLst/>
              <a:cxnLst/>
              <a:rect l="0" t="0" r="0" b="0"/>
              <a:pathLst>
                <a:path w="325771" h="297554">
                  <a:moveTo>
                    <a:pt x="37330" y="288273"/>
                  </a:moveTo>
                  <a:lnTo>
                    <a:pt x="25877" y="239342"/>
                  </a:lnTo>
                  <a:lnTo>
                    <a:pt x="19118" y="191497"/>
                  </a:lnTo>
                  <a:lnTo>
                    <a:pt x="11245" y="134106"/>
                  </a:lnTo>
                  <a:lnTo>
                    <a:pt x="5661" y="74503"/>
                  </a:lnTo>
                  <a:lnTo>
                    <a:pt x="0" y="37761"/>
                  </a:lnTo>
                  <a:lnTo>
                    <a:pt x="2411" y="15497"/>
                  </a:lnTo>
                  <a:lnTo>
                    <a:pt x="8201" y="8157"/>
                  </a:lnTo>
                  <a:lnTo>
                    <a:pt x="27114" y="0"/>
                  </a:lnTo>
                  <a:lnTo>
                    <a:pt x="64068" y="998"/>
                  </a:lnTo>
                  <a:lnTo>
                    <a:pt x="118477" y="11816"/>
                  </a:lnTo>
                  <a:lnTo>
                    <a:pt x="171166" y="25217"/>
                  </a:lnTo>
                  <a:lnTo>
                    <a:pt x="215715" y="44719"/>
                  </a:lnTo>
                  <a:lnTo>
                    <a:pt x="270367" y="84908"/>
                  </a:lnTo>
                  <a:lnTo>
                    <a:pt x="295371" y="117013"/>
                  </a:lnTo>
                  <a:lnTo>
                    <a:pt x="320456" y="172090"/>
                  </a:lnTo>
                  <a:lnTo>
                    <a:pt x="325770" y="193353"/>
                  </a:lnTo>
                  <a:lnTo>
                    <a:pt x="324233" y="214501"/>
                  </a:lnTo>
                  <a:lnTo>
                    <a:pt x="316531" y="232479"/>
                  </a:lnTo>
                  <a:lnTo>
                    <a:pt x="304138" y="248268"/>
                  </a:lnTo>
                  <a:lnTo>
                    <a:pt x="257516" y="284579"/>
                  </a:lnTo>
                  <a:lnTo>
                    <a:pt x="233846" y="292481"/>
                  </a:lnTo>
                  <a:lnTo>
                    <a:pt x="180523" y="297553"/>
                  </a:lnTo>
                  <a:lnTo>
                    <a:pt x="126100" y="297385"/>
                  </a:lnTo>
                  <a:lnTo>
                    <a:pt x="79444" y="2882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654010" y="958093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664538" y="86333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782832" y="884393"/>
              <a:ext cx="138901" cy="154995"/>
            </a:xfrm>
            <a:custGeom>
              <a:avLst/>
              <a:gdLst/>
              <a:ahLst/>
              <a:cxnLst/>
              <a:rect l="0" t="0" r="0" b="0"/>
              <a:pathLst>
                <a:path w="138901" h="154995">
                  <a:moveTo>
                    <a:pt x="81748" y="0"/>
                  </a:moveTo>
                  <a:lnTo>
                    <a:pt x="19490" y="19128"/>
                  </a:lnTo>
                  <a:lnTo>
                    <a:pt x="2995" y="30339"/>
                  </a:lnTo>
                  <a:lnTo>
                    <a:pt x="0" y="36603"/>
                  </a:lnTo>
                  <a:lnTo>
                    <a:pt x="343" y="43120"/>
                  </a:lnTo>
                  <a:lnTo>
                    <a:pt x="2911" y="49804"/>
                  </a:lnTo>
                  <a:lnTo>
                    <a:pt x="23294" y="70389"/>
                  </a:lnTo>
                  <a:lnTo>
                    <a:pt x="82162" y="97668"/>
                  </a:lnTo>
                  <a:lnTo>
                    <a:pt x="135890" y="133925"/>
                  </a:lnTo>
                  <a:lnTo>
                    <a:pt x="138900" y="139586"/>
                  </a:lnTo>
                  <a:lnTo>
                    <a:pt x="137397" y="144530"/>
                  </a:lnTo>
                  <a:lnTo>
                    <a:pt x="132885" y="148996"/>
                  </a:lnTo>
                  <a:lnTo>
                    <a:pt x="115394" y="153958"/>
                  </a:lnTo>
                  <a:lnTo>
                    <a:pt x="93192" y="154994"/>
                  </a:lnTo>
                  <a:lnTo>
                    <a:pt x="31525" y="140984"/>
                  </a:lnTo>
                  <a:lnTo>
                    <a:pt x="8048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014174" y="705409"/>
              <a:ext cx="18863" cy="347441"/>
            </a:xfrm>
            <a:custGeom>
              <a:avLst/>
              <a:gdLst/>
              <a:ahLst/>
              <a:cxnLst/>
              <a:rect l="0" t="0" r="0" b="0"/>
              <a:pathLst>
                <a:path w="18863" h="347441">
                  <a:moveTo>
                    <a:pt x="8333" y="0"/>
                  </a:moveTo>
                  <a:lnTo>
                    <a:pt x="0" y="37478"/>
                  </a:lnTo>
                  <a:lnTo>
                    <a:pt x="3827" y="100080"/>
                  </a:lnTo>
                  <a:lnTo>
                    <a:pt x="6998" y="159505"/>
                  </a:lnTo>
                  <a:lnTo>
                    <a:pt x="13527" y="215977"/>
                  </a:lnTo>
                  <a:lnTo>
                    <a:pt x="17808" y="279055"/>
                  </a:lnTo>
                  <a:lnTo>
                    <a:pt x="18654" y="327216"/>
                  </a:lnTo>
                  <a:lnTo>
                    <a:pt x="18862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885637" y="863336"/>
              <a:ext cx="242156" cy="10530"/>
            </a:xfrm>
            <a:custGeom>
              <a:avLst/>
              <a:gdLst/>
              <a:ahLst/>
              <a:cxnLst/>
              <a:rect l="0" t="0" r="0" b="0"/>
              <a:pathLst>
                <a:path w="242156" h="10530">
                  <a:moveTo>
                    <a:pt x="242155" y="0"/>
                  </a:moveTo>
                  <a:lnTo>
                    <a:pt x="183539" y="0"/>
                  </a:lnTo>
                  <a:lnTo>
                    <a:pt x="120960" y="0"/>
                  </a:lnTo>
                  <a:lnTo>
                    <a:pt x="69636" y="1170"/>
                  </a:lnTo>
                  <a:lnTo>
                    <a:pt x="15489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131329" y="894922"/>
              <a:ext cx="59636" cy="109052"/>
            </a:xfrm>
            <a:custGeom>
              <a:avLst/>
              <a:gdLst/>
              <a:ahLst/>
              <a:cxnLst/>
              <a:rect l="0" t="0" r="0" b="0"/>
              <a:pathLst>
                <a:path w="59636" h="109052">
                  <a:moveTo>
                    <a:pt x="17520" y="52642"/>
                  </a:moveTo>
                  <a:lnTo>
                    <a:pt x="17520" y="74999"/>
                  </a:lnTo>
                  <a:lnTo>
                    <a:pt x="29652" y="109051"/>
                  </a:lnTo>
                  <a:lnTo>
                    <a:pt x="27947" y="107796"/>
                  </a:lnTo>
                  <a:lnTo>
                    <a:pt x="8401" y="80564"/>
                  </a:lnTo>
                  <a:lnTo>
                    <a:pt x="0" y="45968"/>
                  </a:lnTo>
                  <a:lnTo>
                    <a:pt x="2331" y="35324"/>
                  </a:lnTo>
                  <a:lnTo>
                    <a:pt x="14279" y="17259"/>
                  </a:lnTo>
                  <a:lnTo>
                    <a:pt x="31288" y="7671"/>
                  </a:lnTo>
                  <a:lnTo>
                    <a:pt x="5963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296249" y="958093"/>
              <a:ext cx="1" cy="73700"/>
            </a:xfrm>
            <a:custGeom>
              <a:avLst/>
              <a:gdLst/>
              <a:ahLst/>
              <a:cxnLst/>
              <a:rect l="0" t="0" r="0" b="0"/>
              <a:pathLst>
                <a:path w="1" h="73700">
                  <a:moveTo>
                    <a:pt x="0" y="0"/>
                  </a:moveTo>
                  <a:lnTo>
                    <a:pt x="0" y="42692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285720" y="81069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380476" y="736994"/>
              <a:ext cx="195685" cy="300182"/>
            </a:xfrm>
            <a:custGeom>
              <a:avLst/>
              <a:gdLst/>
              <a:ahLst/>
              <a:cxnLst/>
              <a:rect l="0" t="0" r="0" b="0"/>
              <a:pathLst>
                <a:path w="195685" h="300182">
                  <a:moveTo>
                    <a:pt x="0" y="0"/>
                  </a:moveTo>
                  <a:lnTo>
                    <a:pt x="11454" y="57264"/>
                  </a:lnTo>
                  <a:lnTo>
                    <a:pt x="24749" y="112567"/>
                  </a:lnTo>
                  <a:lnTo>
                    <a:pt x="38641" y="172928"/>
                  </a:lnTo>
                  <a:lnTo>
                    <a:pt x="52650" y="228004"/>
                  </a:lnTo>
                  <a:lnTo>
                    <a:pt x="57326" y="251074"/>
                  </a:lnTo>
                  <a:lnTo>
                    <a:pt x="55504" y="273026"/>
                  </a:lnTo>
                  <a:lnTo>
                    <a:pt x="54550" y="275604"/>
                  </a:lnTo>
                  <a:lnTo>
                    <a:pt x="52894" y="234270"/>
                  </a:lnTo>
                  <a:lnTo>
                    <a:pt x="58307" y="200825"/>
                  </a:lnTo>
                  <a:lnTo>
                    <a:pt x="72909" y="174277"/>
                  </a:lnTo>
                  <a:lnTo>
                    <a:pt x="81361" y="169997"/>
                  </a:lnTo>
                  <a:lnTo>
                    <a:pt x="103231" y="168361"/>
                  </a:lnTo>
                  <a:lnTo>
                    <a:pt x="136262" y="179607"/>
                  </a:lnTo>
                  <a:lnTo>
                    <a:pt x="162687" y="197756"/>
                  </a:lnTo>
                  <a:lnTo>
                    <a:pt x="185335" y="223541"/>
                  </a:lnTo>
                  <a:lnTo>
                    <a:pt x="193505" y="246361"/>
                  </a:lnTo>
                  <a:lnTo>
                    <a:pt x="195684" y="258997"/>
                  </a:lnTo>
                  <a:lnTo>
                    <a:pt x="191866" y="279277"/>
                  </a:lnTo>
                  <a:lnTo>
                    <a:pt x="187572" y="287960"/>
                  </a:lnTo>
                  <a:lnTo>
                    <a:pt x="178861" y="293749"/>
                  </a:lnTo>
                  <a:lnTo>
                    <a:pt x="153584" y="300181"/>
                  </a:lnTo>
                  <a:lnTo>
                    <a:pt x="117646" y="298213"/>
                  </a:lnTo>
                  <a:lnTo>
                    <a:pt x="63171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583445" y="894922"/>
              <a:ext cx="141389" cy="147997"/>
            </a:xfrm>
            <a:custGeom>
              <a:avLst/>
              <a:gdLst/>
              <a:ahLst/>
              <a:cxnLst/>
              <a:rect l="0" t="0" r="0" b="0"/>
              <a:pathLst>
                <a:path w="141389" h="147997">
                  <a:moveTo>
                    <a:pt x="18130" y="0"/>
                  </a:moveTo>
                  <a:lnTo>
                    <a:pt x="6952" y="16767"/>
                  </a:lnTo>
                  <a:lnTo>
                    <a:pt x="0" y="55141"/>
                  </a:lnTo>
                  <a:lnTo>
                    <a:pt x="4613" y="80659"/>
                  </a:lnTo>
                  <a:lnTo>
                    <a:pt x="15632" y="103699"/>
                  </a:lnTo>
                  <a:lnTo>
                    <a:pt x="41567" y="134061"/>
                  </a:lnTo>
                  <a:lnTo>
                    <a:pt x="61301" y="146540"/>
                  </a:lnTo>
                  <a:lnTo>
                    <a:pt x="71477" y="147996"/>
                  </a:lnTo>
                  <a:lnTo>
                    <a:pt x="92143" y="143375"/>
                  </a:lnTo>
                  <a:lnTo>
                    <a:pt x="117919" y="127619"/>
                  </a:lnTo>
                  <a:lnTo>
                    <a:pt x="129941" y="108582"/>
                  </a:lnTo>
                  <a:lnTo>
                    <a:pt x="138013" y="83354"/>
                  </a:lnTo>
                  <a:lnTo>
                    <a:pt x="141388" y="39775"/>
                  </a:lnTo>
                  <a:lnTo>
                    <a:pt x="13394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798598" y="673823"/>
              <a:ext cx="45133" cy="379027"/>
            </a:xfrm>
            <a:custGeom>
              <a:avLst/>
              <a:gdLst/>
              <a:ahLst/>
              <a:cxnLst/>
              <a:rect l="0" t="0" r="0" b="0"/>
              <a:pathLst>
                <a:path w="45133" h="379027">
                  <a:moveTo>
                    <a:pt x="13547" y="0"/>
                  </a:moveTo>
                  <a:lnTo>
                    <a:pt x="2369" y="16768"/>
                  </a:lnTo>
                  <a:lnTo>
                    <a:pt x="0" y="34359"/>
                  </a:lnTo>
                  <a:lnTo>
                    <a:pt x="2422" y="96604"/>
                  </a:lnTo>
                  <a:lnTo>
                    <a:pt x="10136" y="155303"/>
                  </a:lnTo>
                  <a:lnTo>
                    <a:pt x="15993" y="210745"/>
                  </a:lnTo>
                  <a:lnTo>
                    <a:pt x="21680" y="258975"/>
                  </a:lnTo>
                  <a:lnTo>
                    <a:pt x="26485" y="311480"/>
                  </a:lnTo>
                  <a:lnTo>
                    <a:pt x="35318" y="350434"/>
                  </a:lnTo>
                  <a:lnTo>
                    <a:pt x="45132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675274" y="831751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195420" y="3119"/>
                  </a:lnTo>
                  <a:lnTo>
                    <a:pt x="146029" y="8333"/>
                  </a:lnTo>
                  <a:lnTo>
                    <a:pt x="97470" y="9878"/>
                  </a:lnTo>
                  <a:lnTo>
                    <a:pt x="39141" y="159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943426" y="937036"/>
              <a:ext cx="16119" cy="126343"/>
            </a:xfrm>
            <a:custGeom>
              <a:avLst/>
              <a:gdLst/>
              <a:ahLst/>
              <a:cxnLst/>
              <a:rect l="0" t="0" r="0" b="0"/>
              <a:pathLst>
                <a:path w="16119" h="126343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6073" y="90659"/>
                  </a:lnTo>
                  <a:lnTo>
                    <a:pt x="16118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949015" y="82122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001658" y="852808"/>
              <a:ext cx="147400" cy="166609"/>
            </a:xfrm>
            <a:custGeom>
              <a:avLst/>
              <a:gdLst/>
              <a:ahLst/>
              <a:cxnLst/>
              <a:rect l="0" t="0" r="0" b="0"/>
              <a:pathLst>
                <a:path w="147400" h="166609">
                  <a:moveTo>
                    <a:pt x="0" y="0"/>
                  </a:moveTo>
                  <a:lnTo>
                    <a:pt x="26364" y="55045"/>
                  </a:lnTo>
                  <a:lnTo>
                    <a:pt x="52997" y="106453"/>
                  </a:lnTo>
                  <a:lnTo>
                    <a:pt x="80788" y="156078"/>
                  </a:lnTo>
                  <a:lnTo>
                    <a:pt x="88954" y="162544"/>
                  </a:lnTo>
                  <a:lnTo>
                    <a:pt x="97907" y="165684"/>
                  </a:lnTo>
                  <a:lnTo>
                    <a:pt x="107385" y="166608"/>
                  </a:lnTo>
                  <a:lnTo>
                    <a:pt x="113704" y="162545"/>
                  </a:lnTo>
                  <a:lnTo>
                    <a:pt x="117916" y="155156"/>
                  </a:lnTo>
                  <a:lnTo>
                    <a:pt x="126402" y="97684"/>
                  </a:lnTo>
                  <a:lnTo>
                    <a:pt x="134419" y="66378"/>
                  </a:lnTo>
                  <a:lnTo>
                    <a:pt x="147399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201700" y="848273"/>
              <a:ext cx="189513" cy="215106"/>
            </a:xfrm>
            <a:custGeom>
              <a:avLst/>
              <a:gdLst/>
              <a:ahLst/>
              <a:cxnLst/>
              <a:rect l="0" t="0" r="0" b="0"/>
              <a:pathLst>
                <a:path w="189513" h="215106">
                  <a:moveTo>
                    <a:pt x="0" y="78234"/>
                  </a:moveTo>
                  <a:lnTo>
                    <a:pt x="43962" y="92889"/>
                  </a:lnTo>
                  <a:lnTo>
                    <a:pt x="63992" y="93326"/>
                  </a:lnTo>
                  <a:lnTo>
                    <a:pt x="105447" y="84075"/>
                  </a:lnTo>
                  <a:lnTo>
                    <a:pt x="131329" y="68787"/>
                  </a:lnTo>
                  <a:lnTo>
                    <a:pt x="143375" y="52978"/>
                  </a:lnTo>
                  <a:lnTo>
                    <a:pt x="148226" y="43849"/>
                  </a:lnTo>
                  <a:lnTo>
                    <a:pt x="149120" y="34254"/>
                  </a:lnTo>
                  <a:lnTo>
                    <a:pt x="143874" y="14234"/>
                  </a:lnTo>
                  <a:lnTo>
                    <a:pt x="135690" y="7491"/>
                  </a:lnTo>
                  <a:lnTo>
                    <a:pt x="110999" y="0"/>
                  </a:lnTo>
                  <a:lnTo>
                    <a:pt x="75392" y="1371"/>
                  </a:lnTo>
                  <a:lnTo>
                    <a:pt x="56514" y="9368"/>
                  </a:lnTo>
                  <a:lnTo>
                    <a:pt x="48204" y="14776"/>
                  </a:lnTo>
                  <a:lnTo>
                    <a:pt x="35852" y="30143"/>
                  </a:lnTo>
                  <a:lnTo>
                    <a:pt x="18390" y="74194"/>
                  </a:lnTo>
                  <a:lnTo>
                    <a:pt x="17142" y="97496"/>
                  </a:lnTo>
                  <a:lnTo>
                    <a:pt x="25872" y="146640"/>
                  </a:lnTo>
                  <a:lnTo>
                    <a:pt x="41071" y="176361"/>
                  </a:lnTo>
                  <a:lnTo>
                    <a:pt x="56857" y="189307"/>
                  </a:lnTo>
                  <a:lnTo>
                    <a:pt x="95588" y="207149"/>
                  </a:lnTo>
                  <a:lnTo>
                    <a:pt x="150335" y="213533"/>
                  </a:lnTo>
                  <a:lnTo>
                    <a:pt x="189512" y="2151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527876" y="1231834"/>
              <a:ext cx="52643" cy="252685"/>
            </a:xfrm>
            <a:custGeom>
              <a:avLst/>
              <a:gdLst/>
              <a:ahLst/>
              <a:cxnLst/>
              <a:rect l="0" t="0" r="0" b="0"/>
              <a:pathLst>
                <a:path w="52643" h="252685">
                  <a:moveTo>
                    <a:pt x="52642" y="0"/>
                  </a:moveTo>
                  <a:lnTo>
                    <a:pt x="41464" y="11178"/>
                  </a:lnTo>
                  <a:lnTo>
                    <a:pt x="25131" y="52727"/>
                  </a:lnTo>
                  <a:lnTo>
                    <a:pt x="13759" y="109114"/>
                  </a:lnTo>
                  <a:lnTo>
                    <a:pt x="11485" y="159062"/>
                  </a:lnTo>
                  <a:lnTo>
                    <a:pt x="7691" y="207786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459116" y="1159276"/>
              <a:ext cx="276177" cy="177844"/>
            </a:xfrm>
            <a:custGeom>
              <a:avLst/>
              <a:gdLst/>
              <a:ahLst/>
              <a:cxnLst/>
              <a:rect l="0" t="0" r="0" b="0"/>
              <a:pathLst>
                <a:path w="276177" h="177844">
                  <a:moveTo>
                    <a:pt x="5588" y="93615"/>
                  </a:moveTo>
                  <a:lnTo>
                    <a:pt x="0" y="76847"/>
                  </a:lnTo>
                  <a:lnTo>
                    <a:pt x="693" y="69568"/>
                  </a:lnTo>
                  <a:lnTo>
                    <a:pt x="7702" y="55241"/>
                  </a:lnTo>
                  <a:lnTo>
                    <a:pt x="21735" y="44195"/>
                  </a:lnTo>
                  <a:lnTo>
                    <a:pt x="79781" y="11865"/>
                  </a:lnTo>
                  <a:lnTo>
                    <a:pt x="102903" y="4639"/>
                  </a:lnTo>
                  <a:lnTo>
                    <a:pt x="165407" y="0"/>
                  </a:lnTo>
                  <a:lnTo>
                    <a:pt x="222901" y="4673"/>
                  </a:lnTo>
                  <a:lnTo>
                    <a:pt x="242942" y="13531"/>
                  </a:lnTo>
                  <a:lnTo>
                    <a:pt x="251562" y="19169"/>
                  </a:lnTo>
                  <a:lnTo>
                    <a:pt x="264259" y="37911"/>
                  </a:lnTo>
                  <a:lnTo>
                    <a:pt x="272632" y="61838"/>
                  </a:lnTo>
                  <a:lnTo>
                    <a:pt x="276176" y="100447"/>
                  </a:lnTo>
                  <a:lnTo>
                    <a:pt x="272859" y="123558"/>
                  </a:lnTo>
                  <a:lnTo>
                    <a:pt x="267996" y="132294"/>
                  </a:lnTo>
                  <a:lnTo>
                    <a:pt x="253235" y="145121"/>
                  </a:lnTo>
                  <a:lnTo>
                    <a:pt x="194659" y="170416"/>
                  </a:lnTo>
                  <a:lnTo>
                    <a:pt x="142459" y="1778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696331" y="1347647"/>
              <a:ext cx="105286" cy="139287"/>
            </a:xfrm>
            <a:custGeom>
              <a:avLst/>
              <a:gdLst/>
              <a:ahLst/>
              <a:cxnLst/>
              <a:rect l="0" t="0" r="0" b="0"/>
              <a:pathLst>
                <a:path w="105286" h="139287">
                  <a:moveTo>
                    <a:pt x="0" y="52643"/>
                  </a:moveTo>
                  <a:lnTo>
                    <a:pt x="3120" y="95334"/>
                  </a:lnTo>
                  <a:lnTo>
                    <a:pt x="15619" y="139286"/>
                  </a:lnTo>
                  <a:lnTo>
                    <a:pt x="11431" y="97472"/>
                  </a:lnTo>
                  <a:lnTo>
                    <a:pt x="16385" y="58387"/>
                  </a:lnTo>
                  <a:lnTo>
                    <a:pt x="25220" y="37258"/>
                  </a:lnTo>
                  <a:lnTo>
                    <a:pt x="30852" y="28348"/>
                  </a:lnTo>
                  <a:lnTo>
                    <a:pt x="46467" y="15329"/>
                  </a:lnTo>
                  <a:lnTo>
                    <a:pt x="65106" y="681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826967" y="1379233"/>
              <a:ext cx="145696" cy="133923"/>
            </a:xfrm>
            <a:custGeom>
              <a:avLst/>
              <a:gdLst/>
              <a:ahLst/>
              <a:cxnLst/>
              <a:rect l="0" t="0" r="0" b="0"/>
              <a:pathLst>
                <a:path w="145696" h="133923">
                  <a:moveTo>
                    <a:pt x="100991" y="0"/>
                  </a:moveTo>
                  <a:lnTo>
                    <a:pt x="48286" y="19128"/>
                  </a:lnTo>
                  <a:lnTo>
                    <a:pt x="10198" y="49803"/>
                  </a:lnTo>
                  <a:lnTo>
                    <a:pt x="2147" y="69708"/>
                  </a:lnTo>
                  <a:lnTo>
                    <a:pt x="0" y="81567"/>
                  </a:lnTo>
                  <a:lnTo>
                    <a:pt x="3854" y="100982"/>
                  </a:lnTo>
                  <a:lnTo>
                    <a:pt x="8157" y="109436"/>
                  </a:lnTo>
                  <a:lnTo>
                    <a:pt x="22297" y="121947"/>
                  </a:lnTo>
                  <a:lnTo>
                    <a:pt x="41449" y="130238"/>
                  </a:lnTo>
                  <a:lnTo>
                    <a:pt x="65560" y="133922"/>
                  </a:lnTo>
                  <a:lnTo>
                    <a:pt x="85634" y="129321"/>
                  </a:lnTo>
                  <a:lnTo>
                    <a:pt x="123174" y="112892"/>
                  </a:lnTo>
                  <a:lnTo>
                    <a:pt x="130988" y="105677"/>
                  </a:lnTo>
                  <a:lnTo>
                    <a:pt x="142789" y="85182"/>
                  </a:lnTo>
                  <a:lnTo>
                    <a:pt x="145695" y="63595"/>
                  </a:lnTo>
                  <a:lnTo>
                    <a:pt x="144832" y="52925"/>
                  </a:lnTo>
                  <a:lnTo>
                    <a:pt x="140747" y="44642"/>
                  </a:lnTo>
                  <a:lnTo>
                    <a:pt x="11152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022715" y="1348099"/>
              <a:ext cx="138181" cy="272732"/>
            </a:xfrm>
            <a:custGeom>
              <a:avLst/>
              <a:gdLst/>
              <a:ahLst/>
              <a:cxnLst/>
              <a:rect l="0" t="0" r="0" b="0"/>
              <a:pathLst>
                <a:path w="138181" h="272732">
                  <a:moveTo>
                    <a:pt x="0" y="94305"/>
                  </a:moveTo>
                  <a:lnTo>
                    <a:pt x="14654" y="152922"/>
                  </a:lnTo>
                  <a:lnTo>
                    <a:pt x="31667" y="212638"/>
                  </a:lnTo>
                  <a:lnTo>
                    <a:pt x="40050" y="266768"/>
                  </a:lnTo>
                  <a:lnTo>
                    <a:pt x="38399" y="272451"/>
                  </a:lnTo>
                  <a:lnTo>
                    <a:pt x="34958" y="272731"/>
                  </a:lnTo>
                  <a:lnTo>
                    <a:pt x="30324" y="269407"/>
                  </a:lnTo>
                  <a:lnTo>
                    <a:pt x="18214" y="242373"/>
                  </a:lnTo>
                  <a:lnTo>
                    <a:pt x="12047" y="191317"/>
                  </a:lnTo>
                  <a:lnTo>
                    <a:pt x="7709" y="136171"/>
                  </a:lnTo>
                  <a:lnTo>
                    <a:pt x="1523" y="80218"/>
                  </a:lnTo>
                  <a:lnTo>
                    <a:pt x="2640" y="26445"/>
                  </a:lnTo>
                  <a:lnTo>
                    <a:pt x="11313" y="7213"/>
                  </a:lnTo>
                  <a:lnTo>
                    <a:pt x="20410" y="2318"/>
                  </a:lnTo>
                  <a:lnTo>
                    <a:pt x="46116" y="0"/>
                  </a:lnTo>
                  <a:lnTo>
                    <a:pt x="87883" y="10860"/>
                  </a:lnTo>
                  <a:lnTo>
                    <a:pt x="109639" y="25633"/>
                  </a:lnTo>
                  <a:lnTo>
                    <a:pt x="125938" y="45067"/>
                  </a:lnTo>
                  <a:lnTo>
                    <a:pt x="137080" y="69302"/>
                  </a:lnTo>
                  <a:lnTo>
                    <a:pt x="138180" y="79976"/>
                  </a:lnTo>
                  <a:lnTo>
                    <a:pt x="133163" y="98075"/>
                  </a:lnTo>
                  <a:lnTo>
                    <a:pt x="120015" y="110798"/>
                  </a:lnTo>
                  <a:lnTo>
                    <a:pt x="101303" y="119183"/>
                  </a:lnTo>
                  <a:lnTo>
                    <a:pt x="42114" y="1258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206061" y="1322059"/>
              <a:ext cx="143212" cy="179431"/>
            </a:xfrm>
            <a:custGeom>
              <a:avLst/>
              <a:gdLst/>
              <a:ahLst/>
              <a:cxnLst/>
              <a:rect l="0" t="0" r="0" b="0"/>
              <a:pathLst>
                <a:path w="143212" h="179431">
                  <a:moveTo>
                    <a:pt x="27224" y="99288"/>
                  </a:moveTo>
                  <a:lnTo>
                    <a:pt x="69916" y="96168"/>
                  </a:lnTo>
                  <a:lnTo>
                    <a:pt x="120886" y="80160"/>
                  </a:lnTo>
                  <a:lnTo>
                    <a:pt x="137481" y="68949"/>
                  </a:lnTo>
                  <a:lnTo>
                    <a:pt x="141673" y="61515"/>
                  </a:lnTo>
                  <a:lnTo>
                    <a:pt x="143211" y="43895"/>
                  </a:lnTo>
                  <a:lnTo>
                    <a:pt x="131910" y="14245"/>
                  </a:lnTo>
                  <a:lnTo>
                    <a:pt x="123921" y="7498"/>
                  </a:lnTo>
                  <a:lnTo>
                    <a:pt x="102565" y="0"/>
                  </a:lnTo>
                  <a:lnTo>
                    <a:pt x="80596" y="2907"/>
                  </a:lnTo>
                  <a:lnTo>
                    <a:pt x="37897" y="23838"/>
                  </a:lnTo>
                  <a:lnTo>
                    <a:pt x="11799" y="49246"/>
                  </a:lnTo>
                  <a:lnTo>
                    <a:pt x="2821" y="71978"/>
                  </a:lnTo>
                  <a:lnTo>
                    <a:pt x="0" y="96509"/>
                  </a:lnTo>
                  <a:lnTo>
                    <a:pt x="2647" y="119110"/>
                  </a:lnTo>
                  <a:lnTo>
                    <a:pt x="10842" y="137733"/>
                  </a:lnTo>
                  <a:lnTo>
                    <a:pt x="23452" y="153809"/>
                  </a:lnTo>
                  <a:lnTo>
                    <a:pt x="40755" y="168753"/>
                  </a:lnTo>
                  <a:lnTo>
                    <a:pt x="63263" y="176954"/>
                  </a:lnTo>
                  <a:lnTo>
                    <a:pt x="87695" y="179430"/>
                  </a:lnTo>
                  <a:lnTo>
                    <a:pt x="132509" y="1729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422798" y="1379233"/>
              <a:ext cx="115814" cy="132045"/>
            </a:xfrm>
            <a:custGeom>
              <a:avLst/>
              <a:gdLst/>
              <a:ahLst/>
              <a:cxnLst/>
              <a:rect l="0" t="0" r="0" b="0"/>
              <a:pathLst>
                <a:path w="115814" h="132045">
                  <a:moveTo>
                    <a:pt x="0" y="52642"/>
                  </a:moveTo>
                  <a:lnTo>
                    <a:pt x="20244" y="96605"/>
                  </a:lnTo>
                  <a:lnTo>
                    <a:pt x="41476" y="131386"/>
                  </a:lnTo>
                  <a:lnTo>
                    <a:pt x="40520" y="132044"/>
                  </a:lnTo>
                  <a:lnTo>
                    <a:pt x="37542" y="130143"/>
                  </a:lnTo>
                  <a:lnTo>
                    <a:pt x="17121" y="101876"/>
                  </a:lnTo>
                  <a:lnTo>
                    <a:pt x="5592" y="71519"/>
                  </a:lnTo>
                  <a:lnTo>
                    <a:pt x="2486" y="46604"/>
                  </a:lnTo>
                  <a:lnTo>
                    <a:pt x="7344" y="26172"/>
                  </a:lnTo>
                  <a:lnTo>
                    <a:pt x="11915" y="17448"/>
                  </a:lnTo>
                  <a:lnTo>
                    <a:pt x="19641" y="11632"/>
                  </a:lnTo>
                  <a:lnTo>
                    <a:pt x="40705" y="5170"/>
                  </a:lnTo>
                  <a:lnTo>
                    <a:pt x="96664" y="681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549140" y="13792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644329" y="1242362"/>
              <a:ext cx="31154" cy="252685"/>
            </a:xfrm>
            <a:custGeom>
              <a:avLst/>
              <a:gdLst/>
              <a:ahLst/>
              <a:cxnLst/>
              <a:rect l="0" t="0" r="0" b="0"/>
              <a:pathLst>
                <a:path w="31154" h="252685">
                  <a:moveTo>
                    <a:pt x="10096" y="0"/>
                  </a:moveTo>
                  <a:lnTo>
                    <a:pt x="1030" y="58617"/>
                  </a:lnTo>
                  <a:lnTo>
                    <a:pt x="0" y="110175"/>
                  </a:lnTo>
                  <a:lnTo>
                    <a:pt x="5284" y="164316"/>
                  </a:lnTo>
                  <a:lnTo>
                    <a:pt x="17551" y="218201"/>
                  </a:lnTo>
                  <a:lnTo>
                    <a:pt x="28119" y="250162"/>
                  </a:lnTo>
                  <a:lnTo>
                    <a:pt x="31153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570197" y="1347647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99310" y="5589"/>
                  </a:lnTo>
                  <a:lnTo>
                    <a:pt x="46306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780767" y="1431875"/>
              <a:ext cx="84229" cy="63172"/>
            </a:xfrm>
            <a:custGeom>
              <a:avLst/>
              <a:gdLst/>
              <a:ahLst/>
              <a:cxnLst/>
              <a:rect l="0" t="0" r="0" b="0"/>
              <a:pathLst>
                <a:path w="84229" h="63172">
                  <a:moveTo>
                    <a:pt x="0" y="0"/>
                  </a:moveTo>
                  <a:lnTo>
                    <a:pt x="59593" y="49498"/>
                  </a:lnTo>
                  <a:lnTo>
                    <a:pt x="70549" y="57095"/>
                  </a:lnTo>
                  <a:lnTo>
                    <a:pt x="84228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738653" y="1368704"/>
              <a:ext cx="210571" cy="389555"/>
            </a:xfrm>
            <a:custGeom>
              <a:avLst/>
              <a:gdLst/>
              <a:ahLst/>
              <a:cxnLst/>
              <a:rect l="0" t="0" r="0" b="0"/>
              <a:pathLst>
                <a:path w="210571" h="389555">
                  <a:moveTo>
                    <a:pt x="210570" y="0"/>
                  </a:moveTo>
                  <a:lnTo>
                    <a:pt x="167908" y="58779"/>
                  </a:lnTo>
                  <a:lnTo>
                    <a:pt x="132119" y="117575"/>
                  </a:lnTo>
                  <a:lnTo>
                    <a:pt x="96937" y="180719"/>
                  </a:lnTo>
                  <a:lnTo>
                    <a:pt x="72700" y="238339"/>
                  </a:lnTo>
                  <a:lnTo>
                    <a:pt x="40288" y="295926"/>
                  </a:lnTo>
                  <a:lnTo>
                    <a:pt x="12946" y="355922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1052849" y="147423"/>
            <a:ext cx="1473991" cy="450148"/>
            <a:chOff x="1052849" y="147423"/>
            <a:chExt cx="1473991" cy="450148"/>
          </a:xfrm>
        </p:grpSpPr>
        <p:sp>
          <p:nvSpPr>
            <p:cNvPr id="44" name="Freeform 43"/>
            <p:cNvSpPr/>
            <p:nvPr/>
          </p:nvSpPr>
          <p:spPr>
            <a:xfrm>
              <a:off x="1063378" y="288315"/>
              <a:ext cx="762198" cy="228821"/>
            </a:xfrm>
            <a:custGeom>
              <a:avLst/>
              <a:gdLst/>
              <a:ahLst/>
              <a:cxnLst/>
              <a:rect l="0" t="0" r="0" b="0"/>
              <a:pathLst>
                <a:path w="762198" h="228821">
                  <a:moveTo>
                    <a:pt x="0" y="217052"/>
                  </a:moveTo>
                  <a:lnTo>
                    <a:pt x="14654" y="173090"/>
                  </a:lnTo>
                  <a:lnTo>
                    <a:pt x="27570" y="156179"/>
                  </a:lnTo>
                  <a:lnTo>
                    <a:pt x="88750" y="97819"/>
                  </a:lnTo>
                  <a:lnTo>
                    <a:pt x="147796" y="56793"/>
                  </a:lnTo>
                  <a:lnTo>
                    <a:pt x="205683" y="35176"/>
                  </a:lnTo>
                  <a:lnTo>
                    <a:pt x="265688" y="17092"/>
                  </a:lnTo>
                  <a:lnTo>
                    <a:pt x="327662" y="644"/>
                  </a:lnTo>
                  <a:lnTo>
                    <a:pt x="388074" y="0"/>
                  </a:lnTo>
                  <a:lnTo>
                    <a:pt x="451003" y="10791"/>
                  </a:lnTo>
                  <a:lnTo>
                    <a:pt x="504118" y="24188"/>
                  </a:lnTo>
                  <a:lnTo>
                    <a:pt x="555337" y="41219"/>
                  </a:lnTo>
                  <a:lnTo>
                    <a:pt x="612613" y="80459"/>
                  </a:lnTo>
                  <a:lnTo>
                    <a:pt x="669813" y="129331"/>
                  </a:lnTo>
                  <a:lnTo>
                    <a:pt x="685633" y="155966"/>
                  </a:lnTo>
                  <a:lnTo>
                    <a:pt x="708723" y="217235"/>
                  </a:lnTo>
                  <a:lnTo>
                    <a:pt x="707618" y="221854"/>
                  </a:lnTo>
                  <a:lnTo>
                    <a:pt x="703373" y="222593"/>
                  </a:lnTo>
                  <a:lnTo>
                    <a:pt x="690466" y="217175"/>
                  </a:lnTo>
                  <a:lnTo>
                    <a:pt x="630732" y="177654"/>
                  </a:lnTo>
                  <a:lnTo>
                    <a:pt x="585958" y="160088"/>
                  </a:lnTo>
                  <a:lnTo>
                    <a:pt x="591488" y="161709"/>
                  </a:lnTo>
                  <a:lnTo>
                    <a:pt x="630226" y="186960"/>
                  </a:lnTo>
                  <a:lnTo>
                    <a:pt x="646258" y="198999"/>
                  </a:lnTo>
                  <a:lnTo>
                    <a:pt x="698526" y="228615"/>
                  </a:lnTo>
                  <a:lnTo>
                    <a:pt x="717558" y="228820"/>
                  </a:lnTo>
                  <a:lnTo>
                    <a:pt x="725207" y="224898"/>
                  </a:lnTo>
                  <a:lnTo>
                    <a:pt x="736825" y="211181"/>
                  </a:lnTo>
                  <a:lnTo>
                    <a:pt x="761238" y="153366"/>
                  </a:lnTo>
                  <a:lnTo>
                    <a:pt x="762197" y="135715"/>
                  </a:lnTo>
                  <a:lnTo>
                    <a:pt x="758052" y="1117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052849" y="147423"/>
              <a:ext cx="1473991" cy="450148"/>
            </a:xfrm>
            <a:custGeom>
              <a:avLst/>
              <a:gdLst/>
              <a:ahLst/>
              <a:cxnLst/>
              <a:rect l="0" t="0" r="0" b="0"/>
              <a:pathLst>
                <a:path w="1473991" h="450148">
                  <a:moveTo>
                    <a:pt x="0" y="347416"/>
                  </a:moveTo>
                  <a:lnTo>
                    <a:pt x="0" y="325059"/>
                  </a:lnTo>
                  <a:lnTo>
                    <a:pt x="6239" y="307844"/>
                  </a:lnTo>
                  <a:lnTo>
                    <a:pt x="34898" y="272139"/>
                  </a:lnTo>
                  <a:lnTo>
                    <a:pt x="87784" y="232319"/>
                  </a:lnTo>
                  <a:lnTo>
                    <a:pt x="148982" y="189551"/>
                  </a:lnTo>
                  <a:lnTo>
                    <a:pt x="207590" y="155713"/>
                  </a:lnTo>
                  <a:lnTo>
                    <a:pt x="233864" y="139317"/>
                  </a:lnTo>
                  <a:lnTo>
                    <a:pt x="294995" y="104553"/>
                  </a:lnTo>
                  <a:lnTo>
                    <a:pt x="357042" y="71242"/>
                  </a:lnTo>
                  <a:lnTo>
                    <a:pt x="419224" y="50404"/>
                  </a:lnTo>
                  <a:lnTo>
                    <a:pt x="471325" y="29694"/>
                  </a:lnTo>
                  <a:lnTo>
                    <a:pt x="524986" y="14338"/>
                  </a:lnTo>
                  <a:lnTo>
                    <a:pt x="574872" y="4751"/>
                  </a:lnTo>
                  <a:lnTo>
                    <a:pt x="632417" y="1390"/>
                  </a:lnTo>
                  <a:lnTo>
                    <a:pt x="687032" y="395"/>
                  </a:lnTo>
                  <a:lnTo>
                    <a:pt x="739089" y="100"/>
                  </a:lnTo>
                  <a:lnTo>
                    <a:pt x="802313" y="0"/>
                  </a:lnTo>
                  <a:lnTo>
                    <a:pt x="865191" y="5570"/>
                  </a:lnTo>
                  <a:lnTo>
                    <a:pt x="914059" y="14631"/>
                  </a:lnTo>
                  <a:lnTo>
                    <a:pt x="973399" y="29343"/>
                  </a:lnTo>
                  <a:lnTo>
                    <a:pt x="1031036" y="54680"/>
                  </a:lnTo>
                  <a:lnTo>
                    <a:pt x="1082163" y="78285"/>
                  </a:lnTo>
                  <a:lnTo>
                    <a:pt x="1134203" y="105478"/>
                  </a:lnTo>
                  <a:lnTo>
                    <a:pt x="1196877" y="139060"/>
                  </a:lnTo>
                  <a:lnTo>
                    <a:pt x="1211618" y="153038"/>
                  </a:lnTo>
                  <a:lnTo>
                    <a:pt x="1253454" y="209953"/>
                  </a:lnTo>
                  <a:lnTo>
                    <a:pt x="1302058" y="268709"/>
                  </a:lnTo>
                  <a:lnTo>
                    <a:pt x="1335076" y="326844"/>
                  </a:lnTo>
                  <a:lnTo>
                    <a:pt x="1370263" y="389572"/>
                  </a:lnTo>
                  <a:lnTo>
                    <a:pt x="1392625" y="439058"/>
                  </a:lnTo>
                  <a:lnTo>
                    <a:pt x="1398689" y="447115"/>
                  </a:lnTo>
                  <a:lnTo>
                    <a:pt x="1399223" y="450147"/>
                  </a:lnTo>
                  <a:lnTo>
                    <a:pt x="1396069" y="449829"/>
                  </a:lnTo>
                  <a:lnTo>
                    <a:pt x="1336256" y="413312"/>
                  </a:lnTo>
                  <a:lnTo>
                    <a:pt x="1272922" y="366087"/>
                  </a:lnTo>
                  <a:lnTo>
                    <a:pt x="1221171" y="344517"/>
                  </a:lnTo>
                  <a:lnTo>
                    <a:pt x="1217706" y="344313"/>
                  </a:lnTo>
                  <a:lnTo>
                    <a:pt x="1218906" y="346517"/>
                  </a:lnTo>
                  <a:lnTo>
                    <a:pt x="1274482" y="393415"/>
                  </a:lnTo>
                  <a:lnTo>
                    <a:pt x="1329536" y="439075"/>
                  </a:lnTo>
                  <a:lnTo>
                    <a:pt x="1339083" y="443617"/>
                  </a:lnTo>
                  <a:lnTo>
                    <a:pt x="1348957" y="444305"/>
                  </a:lnTo>
                  <a:lnTo>
                    <a:pt x="1369287" y="438831"/>
                  </a:lnTo>
                  <a:lnTo>
                    <a:pt x="1386901" y="425479"/>
                  </a:lnTo>
                  <a:lnTo>
                    <a:pt x="1438727" y="363173"/>
                  </a:lnTo>
                  <a:lnTo>
                    <a:pt x="1467729" y="329705"/>
                  </a:lnTo>
                  <a:lnTo>
                    <a:pt x="1473990" y="3158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1457093" y="1989886"/>
            <a:ext cx="1539168" cy="465945"/>
            <a:chOff x="1457093" y="1989886"/>
            <a:chExt cx="1539168" cy="465945"/>
          </a:xfrm>
        </p:grpSpPr>
        <p:sp>
          <p:nvSpPr>
            <p:cNvPr id="47" name="Freeform 46"/>
            <p:cNvSpPr/>
            <p:nvPr/>
          </p:nvSpPr>
          <p:spPr>
            <a:xfrm>
              <a:off x="1457093" y="2032000"/>
              <a:ext cx="338226" cy="418369"/>
            </a:xfrm>
            <a:custGeom>
              <a:avLst/>
              <a:gdLst/>
              <a:ahLst/>
              <a:cxnLst/>
              <a:rect l="0" t="0" r="0" b="0"/>
              <a:pathLst>
                <a:path w="338226" h="418369">
                  <a:moveTo>
                    <a:pt x="111653" y="0"/>
                  </a:moveTo>
                  <a:lnTo>
                    <a:pt x="94885" y="5589"/>
                  </a:lnTo>
                  <a:lnTo>
                    <a:pt x="80414" y="17691"/>
                  </a:lnTo>
                  <a:lnTo>
                    <a:pt x="23929" y="77077"/>
                  </a:lnTo>
                  <a:lnTo>
                    <a:pt x="9883" y="91188"/>
                  </a:lnTo>
                  <a:lnTo>
                    <a:pt x="5202" y="91208"/>
                  </a:lnTo>
                  <a:lnTo>
                    <a:pt x="2081" y="86541"/>
                  </a:lnTo>
                  <a:lnTo>
                    <a:pt x="0" y="78751"/>
                  </a:lnTo>
                  <a:lnTo>
                    <a:pt x="2123" y="71218"/>
                  </a:lnTo>
                  <a:lnTo>
                    <a:pt x="13840" y="56609"/>
                  </a:lnTo>
                  <a:lnTo>
                    <a:pt x="71447" y="29450"/>
                  </a:lnTo>
                  <a:lnTo>
                    <a:pt x="98463" y="18938"/>
                  </a:lnTo>
                  <a:lnTo>
                    <a:pt x="157054" y="12189"/>
                  </a:lnTo>
                  <a:lnTo>
                    <a:pt x="213428" y="16445"/>
                  </a:lnTo>
                  <a:lnTo>
                    <a:pt x="233315" y="25246"/>
                  </a:lnTo>
                  <a:lnTo>
                    <a:pt x="241894" y="30869"/>
                  </a:lnTo>
                  <a:lnTo>
                    <a:pt x="254545" y="46475"/>
                  </a:lnTo>
                  <a:lnTo>
                    <a:pt x="259557" y="55549"/>
                  </a:lnTo>
                  <a:lnTo>
                    <a:pt x="262006" y="74991"/>
                  </a:lnTo>
                  <a:lnTo>
                    <a:pt x="258025" y="95330"/>
                  </a:lnTo>
                  <a:lnTo>
                    <a:pt x="248457" y="116068"/>
                  </a:lnTo>
                  <a:lnTo>
                    <a:pt x="224327" y="141885"/>
                  </a:lnTo>
                  <a:lnTo>
                    <a:pt x="166077" y="175601"/>
                  </a:lnTo>
                  <a:lnTo>
                    <a:pt x="154955" y="180238"/>
                  </a:lnTo>
                  <a:lnTo>
                    <a:pt x="149879" y="180990"/>
                  </a:lnTo>
                  <a:lnTo>
                    <a:pt x="148835" y="179151"/>
                  </a:lnTo>
                  <a:lnTo>
                    <a:pt x="150479" y="175586"/>
                  </a:lnTo>
                  <a:lnTo>
                    <a:pt x="156254" y="174379"/>
                  </a:lnTo>
                  <a:lnTo>
                    <a:pt x="212095" y="178147"/>
                  </a:lnTo>
                  <a:lnTo>
                    <a:pt x="247088" y="189914"/>
                  </a:lnTo>
                  <a:lnTo>
                    <a:pt x="289184" y="216021"/>
                  </a:lnTo>
                  <a:lnTo>
                    <a:pt x="328588" y="263930"/>
                  </a:lnTo>
                  <a:lnTo>
                    <a:pt x="336750" y="290827"/>
                  </a:lnTo>
                  <a:lnTo>
                    <a:pt x="338225" y="332616"/>
                  </a:lnTo>
                  <a:lnTo>
                    <a:pt x="332844" y="354889"/>
                  </a:lnTo>
                  <a:lnTo>
                    <a:pt x="322654" y="372588"/>
                  </a:lnTo>
                  <a:lnTo>
                    <a:pt x="292585" y="395705"/>
                  </a:lnTo>
                  <a:lnTo>
                    <a:pt x="259629" y="411784"/>
                  </a:lnTo>
                  <a:lnTo>
                    <a:pt x="222048" y="418368"/>
                  </a:lnTo>
                  <a:lnTo>
                    <a:pt x="181277" y="414729"/>
                  </a:lnTo>
                  <a:lnTo>
                    <a:pt x="145150" y="400653"/>
                  </a:lnTo>
                  <a:lnTo>
                    <a:pt x="117808" y="381664"/>
                  </a:lnTo>
                  <a:lnTo>
                    <a:pt x="108539" y="371229"/>
                  </a:lnTo>
                  <a:lnTo>
                    <a:pt x="101124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884601" y="2238851"/>
              <a:ext cx="246148" cy="186236"/>
            </a:xfrm>
            <a:custGeom>
              <a:avLst/>
              <a:gdLst/>
              <a:ahLst/>
              <a:cxnLst/>
              <a:rect l="0" t="0" r="0" b="0"/>
              <a:pathLst>
                <a:path w="246148" h="186236">
                  <a:moveTo>
                    <a:pt x="0" y="66890"/>
                  </a:moveTo>
                  <a:lnTo>
                    <a:pt x="17958" y="130317"/>
                  </a:lnTo>
                  <a:lnTo>
                    <a:pt x="36300" y="186235"/>
                  </a:lnTo>
                  <a:lnTo>
                    <a:pt x="33502" y="172051"/>
                  </a:lnTo>
                  <a:lnTo>
                    <a:pt x="31964" y="119161"/>
                  </a:lnTo>
                  <a:lnTo>
                    <a:pt x="37249" y="68896"/>
                  </a:lnTo>
                  <a:lnTo>
                    <a:pt x="51851" y="35898"/>
                  </a:lnTo>
                  <a:lnTo>
                    <a:pt x="67498" y="20750"/>
                  </a:lnTo>
                  <a:lnTo>
                    <a:pt x="106140" y="1494"/>
                  </a:lnTo>
                  <a:lnTo>
                    <a:pt x="126721" y="0"/>
                  </a:lnTo>
                  <a:lnTo>
                    <a:pt x="168531" y="8573"/>
                  </a:lnTo>
                  <a:lnTo>
                    <a:pt x="194474" y="23744"/>
                  </a:lnTo>
                  <a:lnTo>
                    <a:pt x="216979" y="48646"/>
                  </a:lnTo>
                  <a:lnTo>
                    <a:pt x="244995" y="109251"/>
                  </a:lnTo>
                  <a:lnTo>
                    <a:pt x="246147" y="130170"/>
                  </a:lnTo>
                  <a:lnTo>
                    <a:pt x="241590" y="149996"/>
                  </a:lnTo>
                  <a:lnTo>
                    <a:pt x="221098" y="1827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274155" y="2274155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88782" y="0"/>
                  </a:lnTo>
                  <a:lnTo>
                    <a:pt x="2697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659365" y="1989886"/>
              <a:ext cx="336896" cy="465945"/>
            </a:xfrm>
            <a:custGeom>
              <a:avLst/>
              <a:gdLst/>
              <a:ahLst/>
              <a:cxnLst/>
              <a:rect l="0" t="0" r="0" b="0"/>
              <a:pathLst>
                <a:path w="336896" h="465945">
                  <a:moveTo>
                    <a:pt x="204386" y="0"/>
                  </a:moveTo>
                  <a:lnTo>
                    <a:pt x="180339" y="9575"/>
                  </a:lnTo>
                  <a:lnTo>
                    <a:pt x="158916" y="27533"/>
                  </a:lnTo>
                  <a:lnTo>
                    <a:pt x="108257" y="85966"/>
                  </a:lnTo>
                  <a:lnTo>
                    <a:pt x="70364" y="137907"/>
                  </a:lnTo>
                  <a:lnTo>
                    <a:pt x="45591" y="193227"/>
                  </a:lnTo>
                  <a:lnTo>
                    <a:pt x="27614" y="240786"/>
                  </a:lnTo>
                  <a:lnTo>
                    <a:pt x="13059" y="291922"/>
                  </a:lnTo>
                  <a:lnTo>
                    <a:pt x="0" y="352028"/>
                  </a:lnTo>
                  <a:lnTo>
                    <a:pt x="6259" y="398909"/>
                  </a:lnTo>
                  <a:lnTo>
                    <a:pt x="13384" y="419448"/>
                  </a:lnTo>
                  <a:lnTo>
                    <a:pt x="24350" y="436376"/>
                  </a:lnTo>
                  <a:lnTo>
                    <a:pt x="43261" y="448578"/>
                  </a:lnTo>
                  <a:lnTo>
                    <a:pt x="87941" y="465944"/>
                  </a:lnTo>
                  <a:lnTo>
                    <a:pt x="125560" y="465870"/>
                  </a:lnTo>
                  <a:lnTo>
                    <a:pt x="185773" y="449026"/>
                  </a:lnTo>
                  <a:lnTo>
                    <a:pt x="223048" y="427452"/>
                  </a:lnTo>
                  <a:lnTo>
                    <a:pt x="277770" y="386876"/>
                  </a:lnTo>
                  <a:lnTo>
                    <a:pt x="317018" y="355013"/>
                  </a:lnTo>
                  <a:lnTo>
                    <a:pt x="325097" y="345470"/>
                  </a:lnTo>
                  <a:lnTo>
                    <a:pt x="334074" y="322388"/>
                  </a:lnTo>
                  <a:lnTo>
                    <a:pt x="336895" y="297701"/>
                  </a:lnTo>
                  <a:lnTo>
                    <a:pt x="334249" y="275031"/>
                  </a:lnTo>
                  <a:lnTo>
                    <a:pt x="326054" y="256377"/>
                  </a:lnTo>
                  <a:lnTo>
                    <a:pt x="320593" y="248127"/>
                  </a:lnTo>
                  <a:lnTo>
                    <a:pt x="305166" y="235840"/>
                  </a:lnTo>
                  <a:lnTo>
                    <a:pt x="285442" y="227650"/>
                  </a:lnTo>
                  <a:lnTo>
                    <a:pt x="249200" y="224209"/>
                  </a:lnTo>
                  <a:lnTo>
                    <a:pt x="215714" y="231248"/>
                  </a:lnTo>
                  <a:lnTo>
                    <a:pt x="156788" y="260577"/>
                  </a:lnTo>
                  <a:lnTo>
                    <a:pt x="98080" y="310958"/>
                  </a:lnTo>
                  <a:lnTo>
                    <a:pt x="56987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3453347" y="1916186"/>
            <a:ext cx="1134197" cy="430358"/>
            <a:chOff x="3453347" y="1916186"/>
            <a:chExt cx="1134197" cy="430358"/>
          </a:xfrm>
        </p:grpSpPr>
        <p:sp>
          <p:nvSpPr>
            <p:cNvPr id="52" name="Freeform 51"/>
            <p:cNvSpPr/>
            <p:nvPr/>
          </p:nvSpPr>
          <p:spPr>
            <a:xfrm>
              <a:off x="3453347" y="2084642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10529"/>
                  </a:moveTo>
                  <a:lnTo>
                    <a:pt x="99310" y="4939"/>
                  </a:lnTo>
                  <a:lnTo>
                    <a:pt x="46306" y="9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516518" y="2179399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7725" y="0"/>
                  </a:lnTo>
                  <a:lnTo>
                    <a:pt x="1215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864601" y="1916186"/>
              <a:ext cx="286661" cy="430358"/>
            </a:xfrm>
            <a:custGeom>
              <a:avLst/>
              <a:gdLst/>
              <a:ahLst/>
              <a:cxnLst/>
              <a:rect l="0" t="0" r="0" b="0"/>
              <a:pathLst>
                <a:path w="286661" h="430358">
                  <a:moveTo>
                    <a:pt x="115171" y="0"/>
                  </a:moveTo>
                  <a:lnTo>
                    <a:pt x="85862" y="34898"/>
                  </a:lnTo>
                  <a:lnTo>
                    <a:pt x="47442" y="97073"/>
                  </a:lnTo>
                  <a:lnTo>
                    <a:pt x="33987" y="111774"/>
                  </a:lnTo>
                  <a:lnTo>
                    <a:pt x="25953" y="115460"/>
                  </a:lnTo>
                  <a:lnTo>
                    <a:pt x="7668" y="116436"/>
                  </a:lnTo>
                  <a:lnTo>
                    <a:pt x="2558" y="112719"/>
                  </a:lnTo>
                  <a:lnTo>
                    <a:pt x="321" y="106732"/>
                  </a:lnTo>
                  <a:lnTo>
                    <a:pt x="0" y="99230"/>
                  </a:lnTo>
                  <a:lnTo>
                    <a:pt x="5882" y="84657"/>
                  </a:lnTo>
                  <a:lnTo>
                    <a:pt x="28722" y="56237"/>
                  </a:lnTo>
                  <a:lnTo>
                    <a:pt x="54461" y="40709"/>
                  </a:lnTo>
                  <a:lnTo>
                    <a:pt x="95770" y="26152"/>
                  </a:lnTo>
                  <a:lnTo>
                    <a:pt x="134249" y="23737"/>
                  </a:lnTo>
                  <a:lnTo>
                    <a:pt x="174116" y="31080"/>
                  </a:lnTo>
                  <a:lnTo>
                    <a:pt x="197520" y="41499"/>
                  </a:lnTo>
                  <a:lnTo>
                    <a:pt x="224838" y="66108"/>
                  </a:lnTo>
                  <a:lnTo>
                    <a:pt x="234102" y="91773"/>
                  </a:lnTo>
                  <a:lnTo>
                    <a:pt x="235879" y="120336"/>
                  </a:lnTo>
                  <a:lnTo>
                    <a:pt x="228870" y="144730"/>
                  </a:lnTo>
                  <a:lnTo>
                    <a:pt x="211770" y="172605"/>
                  </a:lnTo>
                  <a:lnTo>
                    <a:pt x="175456" y="202984"/>
                  </a:lnTo>
                  <a:lnTo>
                    <a:pt x="137842" y="222100"/>
                  </a:lnTo>
                  <a:lnTo>
                    <a:pt x="110819" y="227393"/>
                  </a:lnTo>
                  <a:lnTo>
                    <a:pt x="105250" y="226465"/>
                  </a:lnTo>
                  <a:lnTo>
                    <a:pt x="105048" y="223506"/>
                  </a:lnTo>
                  <a:lnTo>
                    <a:pt x="108422" y="219194"/>
                  </a:lnTo>
                  <a:lnTo>
                    <a:pt x="124650" y="214403"/>
                  </a:lnTo>
                  <a:lnTo>
                    <a:pt x="146290" y="213443"/>
                  </a:lnTo>
                  <a:lnTo>
                    <a:pt x="179373" y="220650"/>
                  </a:lnTo>
                  <a:lnTo>
                    <a:pt x="240031" y="250040"/>
                  </a:lnTo>
                  <a:lnTo>
                    <a:pt x="267070" y="270488"/>
                  </a:lnTo>
                  <a:lnTo>
                    <a:pt x="284310" y="296954"/>
                  </a:lnTo>
                  <a:lnTo>
                    <a:pt x="286660" y="323052"/>
                  </a:lnTo>
                  <a:lnTo>
                    <a:pt x="278637" y="376288"/>
                  </a:lnTo>
                  <a:lnTo>
                    <a:pt x="266201" y="395747"/>
                  </a:lnTo>
                  <a:lnTo>
                    <a:pt x="247806" y="411024"/>
                  </a:lnTo>
                  <a:lnTo>
                    <a:pt x="211142" y="425032"/>
                  </a:lnTo>
                  <a:lnTo>
                    <a:pt x="156832" y="430357"/>
                  </a:lnTo>
                  <a:lnTo>
                    <a:pt x="101043" y="425820"/>
                  </a:lnTo>
                  <a:lnTo>
                    <a:pt x="53368" y="405254"/>
                  </a:lnTo>
                  <a:lnTo>
                    <a:pt x="9886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287232" y="1916186"/>
              <a:ext cx="300312" cy="414312"/>
            </a:xfrm>
            <a:custGeom>
              <a:avLst/>
              <a:gdLst/>
              <a:ahLst/>
              <a:cxnLst/>
              <a:rect l="0" t="0" r="0" b="0"/>
              <a:pathLst>
                <a:path w="300312" h="414312">
                  <a:moveTo>
                    <a:pt x="134737" y="0"/>
                  </a:moveTo>
                  <a:lnTo>
                    <a:pt x="85239" y="55088"/>
                  </a:lnTo>
                  <a:lnTo>
                    <a:pt x="50461" y="117060"/>
                  </a:lnTo>
                  <a:lnTo>
                    <a:pt x="23813" y="180102"/>
                  </a:lnTo>
                  <a:lnTo>
                    <a:pt x="8667" y="240643"/>
                  </a:lnTo>
                  <a:lnTo>
                    <a:pt x="0" y="303598"/>
                  </a:lnTo>
                  <a:lnTo>
                    <a:pt x="4087" y="343809"/>
                  </a:lnTo>
                  <a:lnTo>
                    <a:pt x="18297" y="377950"/>
                  </a:lnTo>
                  <a:lnTo>
                    <a:pt x="36972" y="393366"/>
                  </a:lnTo>
                  <a:lnTo>
                    <a:pt x="81500" y="412794"/>
                  </a:lnTo>
                  <a:lnTo>
                    <a:pt x="102887" y="414311"/>
                  </a:lnTo>
                  <a:lnTo>
                    <a:pt x="162995" y="401523"/>
                  </a:lnTo>
                  <a:lnTo>
                    <a:pt x="218526" y="371273"/>
                  </a:lnTo>
                  <a:lnTo>
                    <a:pt x="268430" y="325363"/>
                  </a:lnTo>
                  <a:lnTo>
                    <a:pt x="288603" y="294496"/>
                  </a:lnTo>
                  <a:lnTo>
                    <a:pt x="296708" y="272437"/>
                  </a:lnTo>
                  <a:lnTo>
                    <a:pt x="300311" y="247035"/>
                  </a:lnTo>
                  <a:lnTo>
                    <a:pt x="295673" y="226387"/>
                  </a:lnTo>
                  <a:lnTo>
                    <a:pt x="291160" y="217605"/>
                  </a:lnTo>
                  <a:lnTo>
                    <a:pt x="276788" y="204728"/>
                  </a:lnTo>
                  <a:lnTo>
                    <a:pt x="268042" y="199656"/>
                  </a:lnTo>
                  <a:lnTo>
                    <a:pt x="248966" y="197141"/>
                  </a:lnTo>
                  <a:lnTo>
                    <a:pt x="228789" y="201092"/>
                  </a:lnTo>
                  <a:lnTo>
                    <a:pt x="166260" y="229779"/>
                  </a:lnTo>
                  <a:lnTo>
                    <a:pt x="108082" y="269295"/>
                  </a:lnTo>
                  <a:lnTo>
                    <a:pt x="49478" y="326917"/>
                  </a:lnTo>
                  <a:lnTo>
                    <a:pt x="29452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2316269" y="2758466"/>
            <a:ext cx="606478" cy="320970"/>
            <a:chOff x="2316269" y="2758466"/>
            <a:chExt cx="606478" cy="320970"/>
          </a:xfrm>
        </p:grpSpPr>
        <p:sp>
          <p:nvSpPr>
            <p:cNvPr id="57" name="Freeform 56"/>
            <p:cNvSpPr/>
            <p:nvPr/>
          </p:nvSpPr>
          <p:spPr>
            <a:xfrm>
              <a:off x="2432082" y="2842694"/>
              <a:ext cx="6067" cy="178985"/>
            </a:xfrm>
            <a:custGeom>
              <a:avLst/>
              <a:gdLst/>
              <a:ahLst/>
              <a:cxnLst/>
              <a:rect l="0" t="0" r="0" b="0"/>
              <a:pathLst>
                <a:path w="6067" h="178985">
                  <a:moveTo>
                    <a:pt x="0" y="0"/>
                  </a:moveTo>
                  <a:lnTo>
                    <a:pt x="6066" y="33622"/>
                  </a:lnTo>
                  <a:lnTo>
                    <a:pt x="1545" y="85323"/>
                  </a:lnTo>
                  <a:lnTo>
                    <a:pt x="305" y="140596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316269" y="2937450"/>
              <a:ext cx="242157" cy="42115"/>
            </a:xfrm>
            <a:custGeom>
              <a:avLst/>
              <a:gdLst/>
              <a:ahLst/>
              <a:cxnLst/>
              <a:rect l="0" t="0" r="0" b="0"/>
              <a:pathLst>
                <a:path w="242157" h="42115">
                  <a:moveTo>
                    <a:pt x="242156" y="0"/>
                  </a:moveTo>
                  <a:lnTo>
                    <a:pt x="208534" y="14472"/>
                  </a:lnTo>
                  <a:lnTo>
                    <a:pt x="148748" y="25779"/>
                  </a:lnTo>
                  <a:lnTo>
                    <a:pt x="91080" y="31609"/>
                  </a:lnTo>
                  <a:lnTo>
                    <a:pt x="40348" y="3969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708391" y="2758466"/>
              <a:ext cx="214356" cy="320970"/>
            </a:xfrm>
            <a:custGeom>
              <a:avLst/>
              <a:gdLst/>
              <a:ahLst/>
              <a:cxnLst/>
              <a:rect l="0" t="0" r="0" b="0"/>
              <a:pathLst>
                <a:path w="214356" h="320970">
                  <a:moveTo>
                    <a:pt x="134303" y="0"/>
                  </a:moveTo>
                  <a:lnTo>
                    <a:pt x="110256" y="9575"/>
                  </a:lnTo>
                  <a:lnTo>
                    <a:pt x="95929" y="20243"/>
                  </a:lnTo>
                  <a:lnTo>
                    <a:pt x="53605" y="83617"/>
                  </a:lnTo>
                  <a:lnTo>
                    <a:pt x="26825" y="136790"/>
                  </a:lnTo>
                  <a:lnTo>
                    <a:pt x="10431" y="174671"/>
                  </a:lnTo>
                  <a:lnTo>
                    <a:pt x="0" y="234284"/>
                  </a:lnTo>
                  <a:lnTo>
                    <a:pt x="3782" y="276998"/>
                  </a:lnTo>
                  <a:lnTo>
                    <a:pt x="12343" y="298975"/>
                  </a:lnTo>
                  <a:lnTo>
                    <a:pt x="17901" y="308111"/>
                  </a:lnTo>
                  <a:lnTo>
                    <a:pt x="26286" y="314202"/>
                  </a:lnTo>
                  <a:lnTo>
                    <a:pt x="48081" y="320969"/>
                  </a:lnTo>
                  <a:lnTo>
                    <a:pt x="70246" y="317738"/>
                  </a:lnTo>
                  <a:lnTo>
                    <a:pt x="131106" y="291844"/>
                  </a:lnTo>
                  <a:lnTo>
                    <a:pt x="190330" y="237361"/>
                  </a:lnTo>
                  <a:lnTo>
                    <a:pt x="204437" y="218968"/>
                  </a:lnTo>
                  <a:lnTo>
                    <a:pt x="212267" y="195975"/>
                  </a:lnTo>
                  <a:lnTo>
                    <a:pt x="214355" y="183293"/>
                  </a:lnTo>
                  <a:lnTo>
                    <a:pt x="212238" y="172498"/>
                  </a:lnTo>
                  <a:lnTo>
                    <a:pt x="200526" y="154265"/>
                  </a:lnTo>
                  <a:lnTo>
                    <a:pt x="191320" y="149636"/>
                  </a:lnTo>
                  <a:lnTo>
                    <a:pt x="168613" y="147613"/>
                  </a:lnTo>
                  <a:lnTo>
                    <a:pt x="146042" y="153733"/>
                  </a:lnTo>
                  <a:lnTo>
                    <a:pt x="116724" y="170333"/>
                  </a:lnTo>
                  <a:lnTo>
                    <a:pt x="93220" y="193189"/>
                  </a:lnTo>
                  <a:lnTo>
                    <a:pt x="77439" y="209864"/>
                  </a:lnTo>
                  <a:lnTo>
                    <a:pt x="51164" y="228168"/>
                  </a:lnTo>
                  <a:lnTo>
                    <a:pt x="29018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3916601" y="2705823"/>
            <a:ext cx="612561" cy="298210"/>
            <a:chOff x="3916601" y="2705823"/>
            <a:chExt cx="612561" cy="298210"/>
          </a:xfrm>
        </p:grpSpPr>
        <p:sp>
          <p:nvSpPr>
            <p:cNvPr id="61" name="Freeform 60"/>
            <p:cNvSpPr/>
            <p:nvPr/>
          </p:nvSpPr>
          <p:spPr>
            <a:xfrm>
              <a:off x="3979772" y="2800580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5589" y="58617"/>
                  </a:lnTo>
                  <a:lnTo>
                    <a:pt x="12997" y="117308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916601" y="2874279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30978" y="8334"/>
                  </a:lnTo>
                  <a:lnTo>
                    <a:pt x="73965" y="10095"/>
                  </a:lnTo>
                  <a:lnTo>
                    <a:pt x="18189" y="188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309276" y="2705823"/>
              <a:ext cx="219886" cy="298210"/>
            </a:xfrm>
            <a:custGeom>
              <a:avLst/>
              <a:gdLst/>
              <a:ahLst/>
              <a:cxnLst/>
              <a:rect l="0" t="0" r="0" b="0"/>
              <a:pathLst>
                <a:path w="219886" h="298210">
                  <a:moveTo>
                    <a:pt x="81107" y="0"/>
                  </a:moveTo>
                  <a:lnTo>
                    <a:pt x="65466" y="17981"/>
                  </a:lnTo>
                  <a:lnTo>
                    <a:pt x="42670" y="74354"/>
                  </a:lnTo>
                  <a:lnTo>
                    <a:pt x="24977" y="132018"/>
                  </a:lnTo>
                  <a:lnTo>
                    <a:pt x="7410" y="188874"/>
                  </a:lnTo>
                  <a:lnTo>
                    <a:pt x="0" y="227149"/>
                  </a:lnTo>
                  <a:lnTo>
                    <a:pt x="606" y="256543"/>
                  </a:lnTo>
                  <a:lnTo>
                    <a:pt x="8674" y="281305"/>
                  </a:lnTo>
                  <a:lnTo>
                    <a:pt x="16440" y="289312"/>
                  </a:lnTo>
                  <a:lnTo>
                    <a:pt x="37548" y="298209"/>
                  </a:lnTo>
                  <a:lnTo>
                    <a:pt x="75740" y="297629"/>
                  </a:lnTo>
                  <a:lnTo>
                    <a:pt x="136162" y="280599"/>
                  </a:lnTo>
                  <a:lnTo>
                    <a:pt x="170340" y="262125"/>
                  </a:lnTo>
                  <a:lnTo>
                    <a:pt x="202848" y="234922"/>
                  </a:lnTo>
                  <a:lnTo>
                    <a:pt x="219084" y="208427"/>
                  </a:lnTo>
                  <a:lnTo>
                    <a:pt x="219885" y="199783"/>
                  </a:lnTo>
                  <a:lnTo>
                    <a:pt x="214536" y="183939"/>
                  </a:lnTo>
                  <a:lnTo>
                    <a:pt x="201240" y="172218"/>
                  </a:lnTo>
                  <a:lnTo>
                    <a:pt x="192781" y="167455"/>
                  </a:lnTo>
                  <a:lnTo>
                    <a:pt x="170904" y="165281"/>
                  </a:lnTo>
                  <a:lnTo>
                    <a:pt x="147923" y="169385"/>
                  </a:lnTo>
                  <a:lnTo>
                    <a:pt x="121831" y="184849"/>
                  </a:lnTo>
                  <a:lnTo>
                    <a:pt x="62369" y="231765"/>
                  </a:lnTo>
                  <a:lnTo>
                    <a:pt x="38993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5687332" y="2232041"/>
            <a:ext cx="583905" cy="471857"/>
            <a:chOff x="5687332" y="2232041"/>
            <a:chExt cx="583905" cy="471857"/>
          </a:xfrm>
        </p:grpSpPr>
        <p:sp>
          <p:nvSpPr>
            <p:cNvPr id="65" name="Freeform 64"/>
            <p:cNvSpPr/>
            <p:nvPr/>
          </p:nvSpPr>
          <p:spPr>
            <a:xfrm>
              <a:off x="5840949" y="2310033"/>
              <a:ext cx="297166" cy="338916"/>
            </a:xfrm>
            <a:custGeom>
              <a:avLst/>
              <a:gdLst/>
              <a:ahLst/>
              <a:cxnLst/>
              <a:rect l="0" t="0" r="0" b="0"/>
              <a:pathLst>
                <a:path w="297166" h="338916">
                  <a:moveTo>
                    <a:pt x="44481" y="48350"/>
                  </a:moveTo>
                  <a:lnTo>
                    <a:pt x="15172" y="92313"/>
                  </a:lnTo>
                  <a:lnTo>
                    <a:pt x="9734" y="95206"/>
                  </a:lnTo>
                  <a:lnTo>
                    <a:pt x="4939" y="93625"/>
                  </a:lnTo>
                  <a:lnTo>
                    <a:pt x="572" y="89062"/>
                  </a:lnTo>
                  <a:lnTo>
                    <a:pt x="0" y="82510"/>
                  </a:lnTo>
                  <a:lnTo>
                    <a:pt x="5605" y="65872"/>
                  </a:lnTo>
                  <a:lnTo>
                    <a:pt x="27503" y="36774"/>
                  </a:lnTo>
                  <a:lnTo>
                    <a:pt x="56218" y="11515"/>
                  </a:lnTo>
                  <a:lnTo>
                    <a:pt x="79723" y="2733"/>
                  </a:lnTo>
                  <a:lnTo>
                    <a:pt x="104598" y="0"/>
                  </a:lnTo>
                  <a:lnTo>
                    <a:pt x="127351" y="2684"/>
                  </a:lnTo>
                  <a:lnTo>
                    <a:pt x="159892" y="16362"/>
                  </a:lnTo>
                  <a:lnTo>
                    <a:pt x="178052" y="34913"/>
                  </a:lnTo>
                  <a:lnTo>
                    <a:pt x="203187" y="79361"/>
                  </a:lnTo>
                  <a:lnTo>
                    <a:pt x="210048" y="122529"/>
                  </a:lnTo>
                  <a:lnTo>
                    <a:pt x="206492" y="172364"/>
                  </a:lnTo>
                  <a:lnTo>
                    <a:pt x="193640" y="232031"/>
                  </a:lnTo>
                  <a:lnTo>
                    <a:pt x="182523" y="256328"/>
                  </a:lnTo>
                  <a:lnTo>
                    <a:pt x="133477" y="307209"/>
                  </a:lnTo>
                  <a:lnTo>
                    <a:pt x="105945" y="328860"/>
                  </a:lnTo>
                  <a:lnTo>
                    <a:pt x="82716" y="336798"/>
                  </a:lnTo>
                  <a:lnTo>
                    <a:pt x="69971" y="338915"/>
                  </a:lnTo>
                  <a:lnTo>
                    <a:pt x="49570" y="335027"/>
                  </a:lnTo>
                  <a:lnTo>
                    <a:pt x="24932" y="319685"/>
                  </a:lnTo>
                  <a:lnTo>
                    <a:pt x="17410" y="313468"/>
                  </a:lnTo>
                  <a:lnTo>
                    <a:pt x="9053" y="294082"/>
                  </a:lnTo>
                  <a:lnTo>
                    <a:pt x="6824" y="282361"/>
                  </a:lnTo>
                  <a:lnTo>
                    <a:pt x="7678" y="272208"/>
                  </a:lnTo>
                  <a:lnTo>
                    <a:pt x="14866" y="254687"/>
                  </a:lnTo>
                  <a:lnTo>
                    <a:pt x="28979" y="242221"/>
                  </a:lnTo>
                  <a:lnTo>
                    <a:pt x="66635" y="224686"/>
                  </a:lnTo>
                  <a:lnTo>
                    <a:pt x="103038" y="219141"/>
                  </a:lnTo>
                  <a:lnTo>
                    <a:pt x="163325" y="225673"/>
                  </a:lnTo>
                  <a:lnTo>
                    <a:pt x="222478" y="241616"/>
                  </a:lnTo>
                  <a:lnTo>
                    <a:pt x="278072" y="247499"/>
                  </a:lnTo>
                  <a:lnTo>
                    <a:pt x="297165" y="2483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687332" y="2232041"/>
              <a:ext cx="583905" cy="471857"/>
            </a:xfrm>
            <a:custGeom>
              <a:avLst/>
              <a:gdLst/>
              <a:ahLst/>
              <a:cxnLst/>
              <a:rect l="0" t="0" r="0" b="0"/>
              <a:pathLst>
                <a:path w="583905" h="471857">
                  <a:moveTo>
                    <a:pt x="313911" y="0"/>
                  </a:moveTo>
                  <a:lnTo>
                    <a:pt x="264981" y="0"/>
                  </a:lnTo>
                  <a:lnTo>
                    <a:pt x="205850" y="5589"/>
                  </a:lnTo>
                  <a:lnTo>
                    <a:pt x="151449" y="26364"/>
                  </a:lnTo>
                  <a:lnTo>
                    <a:pt x="96924" y="59898"/>
                  </a:lnTo>
                  <a:lnTo>
                    <a:pt x="62445" y="86378"/>
                  </a:lnTo>
                  <a:lnTo>
                    <a:pt x="20198" y="148606"/>
                  </a:lnTo>
                  <a:lnTo>
                    <a:pt x="7897" y="176012"/>
                  </a:lnTo>
                  <a:lnTo>
                    <a:pt x="0" y="231733"/>
                  </a:lnTo>
                  <a:lnTo>
                    <a:pt x="1752" y="270653"/>
                  </a:lnTo>
                  <a:lnTo>
                    <a:pt x="16091" y="327147"/>
                  </a:lnTo>
                  <a:lnTo>
                    <a:pt x="32857" y="376750"/>
                  </a:lnTo>
                  <a:lnTo>
                    <a:pt x="66330" y="430199"/>
                  </a:lnTo>
                  <a:lnTo>
                    <a:pt x="94325" y="453590"/>
                  </a:lnTo>
                  <a:lnTo>
                    <a:pt x="114542" y="464028"/>
                  </a:lnTo>
                  <a:lnTo>
                    <a:pt x="166862" y="471856"/>
                  </a:lnTo>
                  <a:lnTo>
                    <a:pt x="220038" y="470872"/>
                  </a:lnTo>
                  <a:lnTo>
                    <a:pt x="267639" y="457972"/>
                  </a:lnTo>
                  <a:lnTo>
                    <a:pt x="329294" y="442540"/>
                  </a:lnTo>
                  <a:lnTo>
                    <a:pt x="381551" y="422638"/>
                  </a:lnTo>
                  <a:lnTo>
                    <a:pt x="436933" y="395006"/>
                  </a:lnTo>
                  <a:lnTo>
                    <a:pt x="492933" y="360086"/>
                  </a:lnTo>
                  <a:lnTo>
                    <a:pt x="519818" y="342532"/>
                  </a:lnTo>
                  <a:lnTo>
                    <a:pt x="552346" y="307512"/>
                  </a:lnTo>
                  <a:lnTo>
                    <a:pt x="575002" y="260525"/>
                  </a:lnTo>
                  <a:lnTo>
                    <a:pt x="583904" y="217182"/>
                  </a:lnTo>
                  <a:lnTo>
                    <a:pt x="581322" y="155724"/>
                  </a:lnTo>
                  <a:lnTo>
                    <a:pt x="567189" y="118280"/>
                  </a:lnTo>
                  <a:lnTo>
                    <a:pt x="527735" y="67513"/>
                  </a:lnTo>
                  <a:lnTo>
                    <a:pt x="495679" y="45870"/>
                  </a:lnTo>
                  <a:lnTo>
                    <a:pt x="432286" y="18894"/>
                  </a:lnTo>
                  <a:lnTo>
                    <a:pt x="408636" y="8397"/>
                  </a:lnTo>
                  <a:lnTo>
                    <a:pt x="355326" y="1659"/>
                  </a:lnTo>
                  <a:lnTo>
                    <a:pt x="30338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6391562" y="2295212"/>
            <a:ext cx="2875688" cy="568540"/>
            <a:chOff x="6391562" y="2295212"/>
            <a:chExt cx="2875688" cy="568540"/>
          </a:xfrm>
        </p:grpSpPr>
        <p:sp>
          <p:nvSpPr>
            <p:cNvPr id="68" name="Freeform 67"/>
            <p:cNvSpPr/>
            <p:nvPr/>
          </p:nvSpPr>
          <p:spPr>
            <a:xfrm>
              <a:off x="6391562" y="2295212"/>
              <a:ext cx="260747" cy="374637"/>
            </a:xfrm>
            <a:custGeom>
              <a:avLst/>
              <a:gdLst/>
              <a:ahLst/>
              <a:cxnLst/>
              <a:rect l="0" t="0" r="0" b="0"/>
              <a:pathLst>
                <a:path w="260747" h="374637">
                  <a:moveTo>
                    <a:pt x="30821" y="31586"/>
                  </a:moveTo>
                  <a:lnTo>
                    <a:pt x="19643" y="48353"/>
                  </a:lnTo>
                  <a:lnTo>
                    <a:pt x="10546" y="102271"/>
                  </a:lnTo>
                  <a:lnTo>
                    <a:pt x="3107" y="150925"/>
                  </a:lnTo>
                  <a:lnTo>
                    <a:pt x="0" y="209880"/>
                  </a:lnTo>
                  <a:lnTo>
                    <a:pt x="4976" y="266586"/>
                  </a:lnTo>
                  <a:lnTo>
                    <a:pt x="18394" y="314442"/>
                  </a:lnTo>
                  <a:lnTo>
                    <a:pt x="42361" y="354570"/>
                  </a:lnTo>
                  <a:lnTo>
                    <a:pt x="49043" y="362722"/>
                  </a:lnTo>
                  <a:lnTo>
                    <a:pt x="72065" y="371780"/>
                  </a:lnTo>
                  <a:lnTo>
                    <a:pt x="99454" y="374636"/>
                  </a:lnTo>
                  <a:lnTo>
                    <a:pt x="123326" y="372005"/>
                  </a:lnTo>
                  <a:lnTo>
                    <a:pt x="142515" y="360698"/>
                  </a:lnTo>
                  <a:lnTo>
                    <a:pt x="173897" y="324843"/>
                  </a:lnTo>
                  <a:lnTo>
                    <a:pt x="209699" y="268324"/>
                  </a:lnTo>
                  <a:lnTo>
                    <a:pt x="230831" y="234311"/>
                  </a:lnTo>
                  <a:lnTo>
                    <a:pt x="253344" y="176005"/>
                  </a:lnTo>
                  <a:lnTo>
                    <a:pt x="259751" y="127929"/>
                  </a:lnTo>
                  <a:lnTo>
                    <a:pt x="260746" y="67687"/>
                  </a:lnTo>
                  <a:lnTo>
                    <a:pt x="253885" y="28374"/>
                  </a:lnTo>
                  <a:lnTo>
                    <a:pt x="24139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698319" y="2545428"/>
              <a:ext cx="149281" cy="160396"/>
            </a:xfrm>
            <a:custGeom>
              <a:avLst/>
              <a:gdLst/>
              <a:ahLst/>
              <a:cxnLst/>
              <a:rect l="0" t="0" r="0" b="0"/>
              <a:pathLst>
                <a:path w="149281" h="160396">
                  <a:moveTo>
                    <a:pt x="8334" y="34053"/>
                  </a:moveTo>
                  <a:lnTo>
                    <a:pt x="0" y="71531"/>
                  </a:lnTo>
                  <a:lnTo>
                    <a:pt x="1575" y="106379"/>
                  </a:lnTo>
                  <a:lnTo>
                    <a:pt x="4161" y="120011"/>
                  </a:lnTo>
                  <a:lnTo>
                    <a:pt x="1410" y="110471"/>
                  </a:lnTo>
                  <a:lnTo>
                    <a:pt x="4463" y="84382"/>
                  </a:lnTo>
                  <a:lnTo>
                    <a:pt x="22396" y="33749"/>
                  </a:lnTo>
                  <a:lnTo>
                    <a:pt x="28237" y="23322"/>
                  </a:lnTo>
                  <a:lnTo>
                    <a:pt x="44086" y="8617"/>
                  </a:lnTo>
                  <a:lnTo>
                    <a:pt x="53226" y="3058"/>
                  </a:lnTo>
                  <a:lnTo>
                    <a:pt x="75858" y="0"/>
                  </a:lnTo>
                  <a:lnTo>
                    <a:pt x="88445" y="823"/>
                  </a:lnTo>
                  <a:lnTo>
                    <a:pt x="99176" y="6051"/>
                  </a:lnTo>
                  <a:lnTo>
                    <a:pt x="117338" y="24337"/>
                  </a:lnTo>
                  <a:lnTo>
                    <a:pt x="135128" y="60940"/>
                  </a:lnTo>
                  <a:lnTo>
                    <a:pt x="149280" y="120126"/>
                  </a:lnTo>
                  <a:lnTo>
                    <a:pt x="145204" y="1603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918524" y="2311199"/>
              <a:ext cx="166708" cy="417881"/>
            </a:xfrm>
            <a:custGeom>
              <a:avLst/>
              <a:gdLst/>
              <a:ahLst/>
              <a:cxnLst/>
              <a:rect l="0" t="0" r="0" b="0"/>
              <a:pathLst>
                <a:path w="166708" h="417881">
                  <a:moveTo>
                    <a:pt x="114512" y="289339"/>
                  </a:moveTo>
                  <a:lnTo>
                    <a:pt x="104936" y="265293"/>
                  </a:lnTo>
                  <a:lnTo>
                    <a:pt x="94268" y="250966"/>
                  </a:lnTo>
                  <a:lnTo>
                    <a:pt x="75489" y="243039"/>
                  </a:lnTo>
                  <a:lnTo>
                    <a:pt x="63931" y="240925"/>
                  </a:lnTo>
                  <a:lnTo>
                    <a:pt x="53885" y="243025"/>
                  </a:lnTo>
                  <a:lnTo>
                    <a:pt x="36484" y="254717"/>
                  </a:lnTo>
                  <a:lnTo>
                    <a:pt x="13534" y="281031"/>
                  </a:lnTo>
                  <a:lnTo>
                    <a:pt x="5292" y="303974"/>
                  </a:lnTo>
                  <a:lnTo>
                    <a:pt x="0" y="356831"/>
                  </a:lnTo>
                  <a:lnTo>
                    <a:pt x="4674" y="392785"/>
                  </a:lnTo>
                  <a:lnTo>
                    <a:pt x="9701" y="401587"/>
                  </a:lnTo>
                  <a:lnTo>
                    <a:pt x="24645" y="414487"/>
                  </a:lnTo>
                  <a:lnTo>
                    <a:pt x="46105" y="417880"/>
                  </a:lnTo>
                  <a:lnTo>
                    <a:pt x="58379" y="417147"/>
                  </a:lnTo>
                  <a:lnTo>
                    <a:pt x="78255" y="406974"/>
                  </a:lnTo>
                  <a:lnTo>
                    <a:pt x="110080" y="371848"/>
                  </a:lnTo>
                  <a:lnTo>
                    <a:pt x="137727" y="315473"/>
                  </a:lnTo>
                  <a:lnTo>
                    <a:pt x="151677" y="269916"/>
                  </a:lnTo>
                  <a:lnTo>
                    <a:pt x="162049" y="213005"/>
                  </a:lnTo>
                  <a:lnTo>
                    <a:pt x="165642" y="152858"/>
                  </a:lnTo>
                  <a:lnTo>
                    <a:pt x="166707" y="98642"/>
                  </a:lnTo>
                  <a:lnTo>
                    <a:pt x="163947" y="40927"/>
                  </a:lnTo>
                  <a:lnTo>
                    <a:pt x="157540" y="18667"/>
                  </a:lnTo>
                  <a:lnTo>
                    <a:pt x="146894" y="975"/>
                  </a:lnTo>
                  <a:lnTo>
                    <a:pt x="143119" y="0"/>
                  </a:lnTo>
                  <a:lnTo>
                    <a:pt x="140602" y="4030"/>
                  </a:lnTo>
                  <a:lnTo>
                    <a:pt x="128996" y="58009"/>
                  </a:lnTo>
                  <a:lnTo>
                    <a:pt x="125042" y="105503"/>
                  </a:lnTo>
                  <a:lnTo>
                    <a:pt x="118152" y="156621"/>
                  </a:lnTo>
                  <a:lnTo>
                    <a:pt x="115590" y="208811"/>
                  </a:lnTo>
                  <a:lnTo>
                    <a:pt x="116001" y="260150"/>
                  </a:lnTo>
                  <a:lnTo>
                    <a:pt x="126028" y="316892"/>
                  </a:lnTo>
                  <a:lnTo>
                    <a:pt x="133668" y="339020"/>
                  </a:lnTo>
                  <a:lnTo>
                    <a:pt x="156626" y="3840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143011" y="2567350"/>
              <a:ext cx="171411" cy="144585"/>
            </a:xfrm>
            <a:custGeom>
              <a:avLst/>
              <a:gdLst/>
              <a:ahLst/>
              <a:cxnLst/>
              <a:rect l="0" t="0" r="0" b="0"/>
              <a:pathLst>
                <a:path w="171411" h="144585">
                  <a:moveTo>
                    <a:pt x="100595" y="12131"/>
                  </a:moveTo>
                  <a:lnTo>
                    <a:pt x="89417" y="953"/>
                  </a:lnTo>
                  <a:lnTo>
                    <a:pt x="82614" y="0"/>
                  </a:lnTo>
                  <a:lnTo>
                    <a:pt x="36443" y="15661"/>
                  </a:lnTo>
                  <a:lnTo>
                    <a:pt x="19051" y="28908"/>
                  </a:lnTo>
                  <a:lnTo>
                    <a:pt x="11137" y="37354"/>
                  </a:lnTo>
                  <a:lnTo>
                    <a:pt x="2345" y="59216"/>
                  </a:lnTo>
                  <a:lnTo>
                    <a:pt x="0" y="71597"/>
                  </a:lnTo>
                  <a:lnTo>
                    <a:pt x="3634" y="94713"/>
                  </a:lnTo>
                  <a:lnTo>
                    <a:pt x="18834" y="124337"/>
                  </a:lnTo>
                  <a:lnTo>
                    <a:pt x="25030" y="132559"/>
                  </a:lnTo>
                  <a:lnTo>
                    <a:pt x="44394" y="141694"/>
                  </a:lnTo>
                  <a:lnTo>
                    <a:pt x="67428" y="144584"/>
                  </a:lnTo>
                  <a:lnTo>
                    <a:pt x="121444" y="133920"/>
                  </a:lnTo>
                  <a:lnTo>
                    <a:pt x="147586" y="118537"/>
                  </a:lnTo>
                  <a:lnTo>
                    <a:pt x="159695" y="102707"/>
                  </a:lnTo>
                  <a:lnTo>
                    <a:pt x="167806" y="82803"/>
                  </a:lnTo>
                  <a:lnTo>
                    <a:pt x="171410" y="58359"/>
                  </a:lnTo>
                  <a:lnTo>
                    <a:pt x="166773" y="38136"/>
                  </a:lnTo>
                  <a:lnTo>
                    <a:pt x="162261" y="29468"/>
                  </a:lnTo>
                  <a:lnTo>
                    <a:pt x="147889" y="16717"/>
                  </a:lnTo>
                  <a:lnTo>
                    <a:pt x="121652" y="16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523988" y="2587326"/>
              <a:ext cx="182873" cy="160612"/>
            </a:xfrm>
            <a:custGeom>
              <a:avLst/>
              <a:gdLst/>
              <a:ahLst/>
              <a:cxnLst/>
              <a:rect l="0" t="0" r="0" b="0"/>
              <a:pathLst>
                <a:path w="182873" h="160612">
                  <a:moveTo>
                    <a:pt x="140758" y="65855"/>
                  </a:moveTo>
                  <a:lnTo>
                    <a:pt x="120515" y="21892"/>
                  </a:lnTo>
                  <a:lnTo>
                    <a:pt x="104855" y="8102"/>
                  </a:lnTo>
                  <a:lnTo>
                    <a:pt x="95766" y="2786"/>
                  </a:lnTo>
                  <a:lnTo>
                    <a:pt x="73188" y="0"/>
                  </a:lnTo>
                  <a:lnTo>
                    <a:pt x="49896" y="3831"/>
                  </a:lnTo>
                  <a:lnTo>
                    <a:pt x="31745" y="13332"/>
                  </a:lnTo>
                  <a:lnTo>
                    <a:pt x="18998" y="28474"/>
                  </a:lnTo>
                  <a:lnTo>
                    <a:pt x="1283" y="66790"/>
                  </a:lnTo>
                  <a:lnTo>
                    <a:pt x="0" y="87327"/>
                  </a:lnTo>
                  <a:lnTo>
                    <a:pt x="8709" y="129108"/>
                  </a:lnTo>
                  <a:lnTo>
                    <a:pt x="14120" y="137270"/>
                  </a:lnTo>
                  <a:lnTo>
                    <a:pt x="29492" y="149457"/>
                  </a:lnTo>
                  <a:lnTo>
                    <a:pt x="51142" y="152535"/>
                  </a:lnTo>
                  <a:lnTo>
                    <a:pt x="75192" y="148833"/>
                  </a:lnTo>
                  <a:lnTo>
                    <a:pt x="97580" y="139389"/>
                  </a:lnTo>
                  <a:lnTo>
                    <a:pt x="112989" y="124273"/>
                  </a:lnTo>
                  <a:lnTo>
                    <a:pt x="132413" y="85973"/>
                  </a:lnTo>
                  <a:lnTo>
                    <a:pt x="136364" y="83946"/>
                  </a:lnTo>
                  <a:lnTo>
                    <a:pt x="140168" y="87274"/>
                  </a:lnTo>
                  <a:lnTo>
                    <a:pt x="174877" y="150291"/>
                  </a:lnTo>
                  <a:lnTo>
                    <a:pt x="182872" y="16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744435" y="2427812"/>
              <a:ext cx="151720" cy="333100"/>
            </a:xfrm>
            <a:custGeom>
              <a:avLst/>
              <a:gdLst/>
              <a:ahLst/>
              <a:cxnLst/>
              <a:rect l="0" t="0" r="0" b="0"/>
              <a:pathLst>
                <a:path w="151720" h="333100">
                  <a:moveTo>
                    <a:pt x="99295" y="235897"/>
                  </a:moveTo>
                  <a:lnTo>
                    <a:pt x="99295" y="213541"/>
                  </a:lnTo>
                  <a:lnTo>
                    <a:pt x="93056" y="196325"/>
                  </a:lnTo>
                  <a:lnTo>
                    <a:pt x="81315" y="180875"/>
                  </a:lnTo>
                  <a:lnTo>
                    <a:pt x="64398" y="166209"/>
                  </a:lnTo>
                  <a:lnTo>
                    <a:pt x="56143" y="163702"/>
                  </a:lnTo>
                  <a:lnTo>
                    <a:pt x="48300" y="164371"/>
                  </a:lnTo>
                  <a:lnTo>
                    <a:pt x="40732" y="167156"/>
                  </a:lnTo>
                  <a:lnTo>
                    <a:pt x="29203" y="179609"/>
                  </a:lnTo>
                  <a:lnTo>
                    <a:pt x="4856" y="236502"/>
                  </a:lnTo>
                  <a:lnTo>
                    <a:pt x="0" y="257223"/>
                  </a:lnTo>
                  <a:lnTo>
                    <a:pt x="6415" y="299121"/>
                  </a:lnTo>
                  <a:lnTo>
                    <a:pt x="9300" y="309632"/>
                  </a:lnTo>
                  <a:lnTo>
                    <a:pt x="14731" y="317809"/>
                  </a:lnTo>
                  <a:lnTo>
                    <a:pt x="30126" y="330015"/>
                  </a:lnTo>
                  <a:lnTo>
                    <a:pt x="48666" y="333099"/>
                  </a:lnTo>
                  <a:lnTo>
                    <a:pt x="58523" y="332284"/>
                  </a:lnTo>
                  <a:lnTo>
                    <a:pt x="75715" y="325140"/>
                  </a:lnTo>
                  <a:lnTo>
                    <a:pt x="105816" y="301489"/>
                  </a:lnTo>
                  <a:lnTo>
                    <a:pt x="139320" y="240125"/>
                  </a:lnTo>
                  <a:lnTo>
                    <a:pt x="149445" y="177808"/>
                  </a:lnTo>
                  <a:lnTo>
                    <a:pt x="151199" y="126529"/>
                  </a:lnTo>
                  <a:lnTo>
                    <a:pt x="151719" y="75460"/>
                  </a:lnTo>
                  <a:lnTo>
                    <a:pt x="148775" y="18809"/>
                  </a:lnTo>
                  <a:lnTo>
                    <a:pt x="146320" y="6944"/>
                  </a:lnTo>
                  <a:lnTo>
                    <a:pt x="142344" y="1374"/>
                  </a:lnTo>
                  <a:lnTo>
                    <a:pt x="137352" y="0"/>
                  </a:lnTo>
                  <a:lnTo>
                    <a:pt x="131686" y="1423"/>
                  </a:lnTo>
                  <a:lnTo>
                    <a:pt x="127908" y="8221"/>
                  </a:lnTo>
                  <a:lnTo>
                    <a:pt x="121347" y="71702"/>
                  </a:lnTo>
                  <a:lnTo>
                    <a:pt x="120647" y="118877"/>
                  </a:lnTo>
                  <a:lnTo>
                    <a:pt x="120439" y="169899"/>
                  </a:lnTo>
                  <a:lnTo>
                    <a:pt x="128775" y="222731"/>
                  </a:lnTo>
                  <a:lnTo>
                    <a:pt x="141410" y="2780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955567" y="2419548"/>
              <a:ext cx="118679" cy="348157"/>
            </a:xfrm>
            <a:custGeom>
              <a:avLst/>
              <a:gdLst/>
              <a:ahLst/>
              <a:cxnLst/>
              <a:rect l="0" t="0" r="0" b="0"/>
              <a:pathLst>
                <a:path w="118679" h="348157">
                  <a:moveTo>
                    <a:pt x="77676" y="244161"/>
                  </a:moveTo>
                  <a:lnTo>
                    <a:pt x="83266" y="227394"/>
                  </a:lnTo>
                  <a:lnTo>
                    <a:pt x="82573" y="220115"/>
                  </a:lnTo>
                  <a:lnTo>
                    <a:pt x="75563" y="205788"/>
                  </a:lnTo>
                  <a:lnTo>
                    <a:pt x="61529" y="194741"/>
                  </a:lnTo>
                  <a:lnTo>
                    <a:pt x="52874" y="190158"/>
                  </a:lnTo>
                  <a:lnTo>
                    <a:pt x="44764" y="189441"/>
                  </a:lnTo>
                  <a:lnTo>
                    <a:pt x="29513" y="194885"/>
                  </a:lnTo>
                  <a:lnTo>
                    <a:pt x="18057" y="208223"/>
                  </a:lnTo>
                  <a:lnTo>
                    <a:pt x="1169" y="245381"/>
                  </a:lnTo>
                  <a:lnTo>
                    <a:pt x="0" y="265761"/>
                  </a:lnTo>
                  <a:lnTo>
                    <a:pt x="15081" y="328437"/>
                  </a:lnTo>
                  <a:lnTo>
                    <a:pt x="18398" y="338950"/>
                  </a:lnTo>
                  <a:lnTo>
                    <a:pt x="25290" y="344788"/>
                  </a:lnTo>
                  <a:lnTo>
                    <a:pt x="34563" y="347511"/>
                  </a:lnTo>
                  <a:lnTo>
                    <a:pt x="45425" y="348156"/>
                  </a:lnTo>
                  <a:lnTo>
                    <a:pt x="63733" y="342634"/>
                  </a:lnTo>
                  <a:lnTo>
                    <a:pt x="71891" y="337886"/>
                  </a:lnTo>
                  <a:lnTo>
                    <a:pt x="84074" y="323251"/>
                  </a:lnTo>
                  <a:lnTo>
                    <a:pt x="101427" y="279671"/>
                  </a:lnTo>
                  <a:lnTo>
                    <a:pt x="108884" y="217597"/>
                  </a:lnTo>
                  <a:lnTo>
                    <a:pt x="116039" y="166361"/>
                  </a:lnTo>
                  <a:lnTo>
                    <a:pt x="118678" y="115304"/>
                  </a:lnTo>
                  <a:lnTo>
                    <a:pt x="116451" y="55538"/>
                  </a:lnTo>
                  <a:lnTo>
                    <a:pt x="105092" y="4261"/>
                  </a:lnTo>
                  <a:lnTo>
                    <a:pt x="101803" y="0"/>
                  </a:lnTo>
                  <a:lnTo>
                    <a:pt x="98440" y="669"/>
                  </a:lnTo>
                  <a:lnTo>
                    <a:pt x="95029" y="4624"/>
                  </a:lnTo>
                  <a:lnTo>
                    <a:pt x="82317" y="51829"/>
                  </a:lnTo>
                  <a:lnTo>
                    <a:pt x="81712" y="110547"/>
                  </a:lnTo>
                  <a:lnTo>
                    <a:pt x="86282" y="160898"/>
                  </a:lnTo>
                  <a:lnTo>
                    <a:pt x="90755" y="209742"/>
                  </a:lnTo>
                  <a:lnTo>
                    <a:pt x="102747" y="262579"/>
                  </a:lnTo>
                  <a:lnTo>
                    <a:pt x="109262" y="3178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149057" y="2747937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0" y="10529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259216" y="2295212"/>
              <a:ext cx="100411" cy="568540"/>
            </a:xfrm>
            <a:custGeom>
              <a:avLst/>
              <a:gdLst/>
              <a:ahLst/>
              <a:cxnLst/>
              <a:rect l="0" t="0" r="0" b="0"/>
              <a:pathLst>
                <a:path w="100411" h="568540">
                  <a:moveTo>
                    <a:pt x="100410" y="0"/>
                  </a:moveTo>
                  <a:lnTo>
                    <a:pt x="84770" y="27556"/>
                  </a:lnTo>
                  <a:lnTo>
                    <a:pt x="72321" y="86898"/>
                  </a:lnTo>
                  <a:lnTo>
                    <a:pt x="66742" y="140781"/>
                  </a:lnTo>
                  <a:lnTo>
                    <a:pt x="57680" y="191842"/>
                  </a:lnTo>
                  <a:lnTo>
                    <a:pt x="47585" y="241675"/>
                  </a:lnTo>
                  <a:lnTo>
                    <a:pt x="40668" y="284056"/>
                  </a:lnTo>
                  <a:lnTo>
                    <a:pt x="30196" y="345038"/>
                  </a:lnTo>
                  <a:lnTo>
                    <a:pt x="19685" y="394952"/>
                  </a:lnTo>
                  <a:lnTo>
                    <a:pt x="10331" y="446266"/>
                  </a:lnTo>
                  <a:lnTo>
                    <a:pt x="5870" y="496175"/>
                  </a:lnTo>
                  <a:lnTo>
                    <a:pt x="0" y="533060"/>
                  </a:lnTo>
                  <a:lnTo>
                    <a:pt x="5654" y="568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389287" y="2489664"/>
              <a:ext cx="162059" cy="244417"/>
            </a:xfrm>
            <a:custGeom>
              <a:avLst/>
              <a:gdLst/>
              <a:ahLst/>
              <a:cxnLst/>
              <a:rect l="0" t="0" r="0" b="0"/>
              <a:pathLst>
                <a:path w="162059" h="244417">
                  <a:moveTo>
                    <a:pt x="149324" y="5589"/>
                  </a:moveTo>
                  <a:lnTo>
                    <a:pt x="132557" y="0"/>
                  </a:lnTo>
                  <a:lnTo>
                    <a:pt x="114966" y="376"/>
                  </a:lnTo>
                  <a:lnTo>
                    <a:pt x="82212" y="10284"/>
                  </a:lnTo>
                  <a:lnTo>
                    <a:pt x="58665" y="22884"/>
                  </a:lnTo>
                  <a:lnTo>
                    <a:pt x="16965" y="64062"/>
                  </a:lnTo>
                  <a:lnTo>
                    <a:pt x="793" y="91545"/>
                  </a:lnTo>
                  <a:lnTo>
                    <a:pt x="0" y="100328"/>
                  </a:lnTo>
                  <a:lnTo>
                    <a:pt x="5360" y="116326"/>
                  </a:lnTo>
                  <a:lnTo>
                    <a:pt x="18660" y="128115"/>
                  </a:lnTo>
                  <a:lnTo>
                    <a:pt x="37439" y="136085"/>
                  </a:lnTo>
                  <a:lnTo>
                    <a:pt x="87622" y="144320"/>
                  </a:lnTo>
                  <a:lnTo>
                    <a:pt x="125583" y="156659"/>
                  </a:lnTo>
                  <a:lnTo>
                    <a:pt x="137006" y="162455"/>
                  </a:lnTo>
                  <a:lnTo>
                    <a:pt x="152818" y="178252"/>
                  </a:lnTo>
                  <a:lnTo>
                    <a:pt x="158673" y="187379"/>
                  </a:lnTo>
                  <a:lnTo>
                    <a:pt x="162058" y="206877"/>
                  </a:lnTo>
                  <a:lnTo>
                    <a:pt x="161323" y="216990"/>
                  </a:lnTo>
                  <a:lnTo>
                    <a:pt x="157323" y="224902"/>
                  </a:lnTo>
                  <a:lnTo>
                    <a:pt x="143521" y="236813"/>
                  </a:lnTo>
                  <a:lnTo>
                    <a:pt x="122568" y="242886"/>
                  </a:lnTo>
                  <a:lnTo>
                    <a:pt x="98829" y="244416"/>
                  </a:lnTo>
                  <a:lnTo>
                    <a:pt x="54992" y="238985"/>
                  </a:lnTo>
                  <a:lnTo>
                    <a:pt x="22982" y="2372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618276" y="2600538"/>
              <a:ext cx="136395" cy="160834"/>
            </a:xfrm>
            <a:custGeom>
              <a:avLst/>
              <a:gdLst/>
              <a:ahLst/>
              <a:cxnLst/>
              <a:rect l="0" t="0" r="0" b="0"/>
              <a:pathLst>
                <a:path w="136395" h="160834">
                  <a:moveTo>
                    <a:pt x="15092" y="0"/>
                  </a:moveTo>
                  <a:lnTo>
                    <a:pt x="438" y="43963"/>
                  </a:lnTo>
                  <a:lnTo>
                    <a:pt x="0" y="63993"/>
                  </a:lnTo>
                  <a:lnTo>
                    <a:pt x="9251" y="111037"/>
                  </a:lnTo>
                  <a:lnTo>
                    <a:pt x="24539" y="140395"/>
                  </a:lnTo>
                  <a:lnTo>
                    <a:pt x="40348" y="153255"/>
                  </a:lnTo>
                  <a:lnTo>
                    <a:pt x="49477" y="158322"/>
                  </a:lnTo>
                  <a:lnTo>
                    <a:pt x="68979" y="160833"/>
                  </a:lnTo>
                  <a:lnTo>
                    <a:pt x="79093" y="159865"/>
                  </a:lnTo>
                  <a:lnTo>
                    <a:pt x="96569" y="149430"/>
                  </a:lnTo>
                  <a:lnTo>
                    <a:pt x="126852" y="114135"/>
                  </a:lnTo>
                  <a:lnTo>
                    <a:pt x="134954" y="87772"/>
                  </a:lnTo>
                  <a:lnTo>
                    <a:pt x="136394" y="46284"/>
                  </a:lnTo>
                  <a:lnTo>
                    <a:pt x="13090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847231" y="2389969"/>
              <a:ext cx="183311" cy="371309"/>
            </a:xfrm>
            <a:custGeom>
              <a:avLst/>
              <a:gdLst/>
              <a:ahLst/>
              <a:cxnLst/>
              <a:rect l="0" t="0" r="0" b="0"/>
              <a:pathLst>
                <a:path w="183311" h="371309">
                  <a:moveTo>
                    <a:pt x="7235" y="0"/>
                  </a:moveTo>
                  <a:lnTo>
                    <a:pt x="0" y="28725"/>
                  </a:lnTo>
                  <a:lnTo>
                    <a:pt x="477" y="92111"/>
                  </a:lnTo>
                  <a:lnTo>
                    <a:pt x="5233" y="139206"/>
                  </a:lnTo>
                  <a:lnTo>
                    <a:pt x="6642" y="193324"/>
                  </a:lnTo>
                  <a:lnTo>
                    <a:pt x="10179" y="247574"/>
                  </a:lnTo>
                  <a:lnTo>
                    <a:pt x="15517" y="296403"/>
                  </a:lnTo>
                  <a:lnTo>
                    <a:pt x="15595" y="321247"/>
                  </a:lnTo>
                  <a:lnTo>
                    <a:pt x="13979" y="322959"/>
                  </a:lnTo>
                  <a:lnTo>
                    <a:pt x="11731" y="320591"/>
                  </a:lnTo>
                  <a:lnTo>
                    <a:pt x="14157" y="289312"/>
                  </a:lnTo>
                  <a:lnTo>
                    <a:pt x="26627" y="244321"/>
                  </a:lnTo>
                  <a:lnTo>
                    <a:pt x="37691" y="227130"/>
                  </a:lnTo>
                  <a:lnTo>
                    <a:pt x="53526" y="214810"/>
                  </a:lnTo>
                  <a:lnTo>
                    <a:pt x="62663" y="209887"/>
                  </a:lnTo>
                  <a:lnTo>
                    <a:pt x="85292" y="207536"/>
                  </a:lnTo>
                  <a:lnTo>
                    <a:pt x="132358" y="215559"/>
                  </a:lnTo>
                  <a:lnTo>
                    <a:pt x="159213" y="230635"/>
                  </a:lnTo>
                  <a:lnTo>
                    <a:pt x="171487" y="246394"/>
                  </a:lnTo>
                  <a:lnTo>
                    <a:pt x="179672" y="266266"/>
                  </a:lnTo>
                  <a:lnTo>
                    <a:pt x="183310" y="290695"/>
                  </a:lnTo>
                  <a:lnTo>
                    <a:pt x="178687" y="314031"/>
                  </a:lnTo>
                  <a:lnTo>
                    <a:pt x="162931" y="343780"/>
                  </a:lnTo>
                  <a:lnTo>
                    <a:pt x="156656" y="352019"/>
                  </a:lnTo>
                  <a:lnTo>
                    <a:pt x="137205" y="364293"/>
                  </a:lnTo>
                  <a:lnTo>
                    <a:pt x="114133" y="371308"/>
                  </a:lnTo>
                  <a:lnTo>
                    <a:pt x="92180" y="370526"/>
                  </a:lnTo>
                  <a:lnTo>
                    <a:pt x="73845" y="363160"/>
                  </a:lnTo>
                  <a:lnTo>
                    <a:pt x="49349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9086093" y="2411026"/>
              <a:ext cx="31587" cy="315855"/>
            </a:xfrm>
            <a:custGeom>
              <a:avLst/>
              <a:gdLst/>
              <a:ahLst/>
              <a:cxnLst/>
              <a:rect l="0" t="0" r="0" b="0"/>
              <a:pathLst>
                <a:path w="31587" h="315855">
                  <a:moveTo>
                    <a:pt x="0" y="0"/>
                  </a:moveTo>
                  <a:lnTo>
                    <a:pt x="0" y="58616"/>
                  </a:lnTo>
                  <a:lnTo>
                    <a:pt x="1170" y="118856"/>
                  </a:lnTo>
                  <a:lnTo>
                    <a:pt x="11453" y="173216"/>
                  </a:lnTo>
                  <a:lnTo>
                    <a:pt x="24750" y="233997"/>
                  </a:lnTo>
                  <a:lnTo>
                    <a:pt x="30686" y="295817"/>
                  </a:lnTo>
                  <a:lnTo>
                    <a:pt x="31586" y="3158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9012394" y="2559978"/>
              <a:ext cx="189514" cy="30033"/>
            </a:xfrm>
            <a:custGeom>
              <a:avLst/>
              <a:gdLst/>
              <a:ahLst/>
              <a:cxnLst/>
              <a:rect l="0" t="0" r="0" b="0"/>
              <a:pathLst>
                <a:path w="189514" h="30033">
                  <a:moveTo>
                    <a:pt x="189513" y="30032"/>
                  </a:moveTo>
                  <a:lnTo>
                    <a:pt x="171532" y="14391"/>
                  </a:lnTo>
                  <a:lnTo>
                    <a:pt x="154615" y="6313"/>
                  </a:lnTo>
                  <a:lnTo>
                    <a:pt x="105584" y="0"/>
                  </a:lnTo>
                  <a:lnTo>
                    <a:pt x="60009" y="1247"/>
                  </a:lnTo>
                  <a:lnTo>
                    <a:pt x="0" y="195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9254549" y="27058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5665959" y="3560183"/>
            <a:ext cx="3230622" cy="609103"/>
            <a:chOff x="5665959" y="3560183"/>
            <a:chExt cx="3230622" cy="609103"/>
          </a:xfrm>
        </p:grpSpPr>
        <p:sp>
          <p:nvSpPr>
            <p:cNvPr id="84" name="Freeform 83"/>
            <p:cNvSpPr/>
            <p:nvPr/>
          </p:nvSpPr>
          <p:spPr>
            <a:xfrm>
              <a:off x="5796226" y="3642860"/>
              <a:ext cx="223268" cy="352365"/>
            </a:xfrm>
            <a:custGeom>
              <a:avLst/>
              <a:gdLst/>
              <a:ahLst/>
              <a:cxnLst/>
              <a:rect l="0" t="0" r="0" b="0"/>
              <a:pathLst>
                <a:path w="223268" h="352365">
                  <a:moveTo>
                    <a:pt x="78675" y="0"/>
                  </a:moveTo>
                  <a:lnTo>
                    <a:pt x="64103" y="42691"/>
                  </a:lnTo>
                  <a:lnTo>
                    <a:pt x="31350" y="93663"/>
                  </a:lnTo>
                  <a:lnTo>
                    <a:pt x="13188" y="110258"/>
                  </a:lnTo>
                  <a:lnTo>
                    <a:pt x="6941" y="110940"/>
                  </a:lnTo>
                  <a:lnTo>
                    <a:pt x="2777" y="106715"/>
                  </a:lnTo>
                  <a:lnTo>
                    <a:pt x="0" y="99220"/>
                  </a:lnTo>
                  <a:lnTo>
                    <a:pt x="3154" y="78412"/>
                  </a:lnTo>
                  <a:lnTo>
                    <a:pt x="12355" y="55907"/>
                  </a:lnTo>
                  <a:lnTo>
                    <a:pt x="44090" y="14929"/>
                  </a:lnTo>
                  <a:lnTo>
                    <a:pt x="64084" y="6635"/>
                  </a:lnTo>
                  <a:lnTo>
                    <a:pt x="87398" y="4119"/>
                  </a:lnTo>
                  <a:lnTo>
                    <a:pt x="109458" y="6900"/>
                  </a:lnTo>
                  <a:lnTo>
                    <a:pt x="127841" y="18274"/>
                  </a:lnTo>
                  <a:lnTo>
                    <a:pt x="142640" y="35028"/>
                  </a:lnTo>
                  <a:lnTo>
                    <a:pt x="153118" y="54172"/>
                  </a:lnTo>
                  <a:lnTo>
                    <a:pt x="160004" y="90270"/>
                  </a:lnTo>
                  <a:lnTo>
                    <a:pt x="155376" y="113819"/>
                  </a:lnTo>
                  <a:lnTo>
                    <a:pt x="139616" y="143688"/>
                  </a:lnTo>
                  <a:lnTo>
                    <a:pt x="113329" y="174742"/>
                  </a:lnTo>
                  <a:lnTo>
                    <a:pt x="86993" y="190726"/>
                  </a:lnTo>
                  <a:lnTo>
                    <a:pt x="64045" y="192781"/>
                  </a:lnTo>
                  <a:lnTo>
                    <a:pt x="51374" y="191692"/>
                  </a:lnTo>
                  <a:lnTo>
                    <a:pt x="45267" y="188626"/>
                  </a:lnTo>
                  <a:lnTo>
                    <a:pt x="43535" y="184242"/>
                  </a:lnTo>
                  <a:lnTo>
                    <a:pt x="44720" y="178980"/>
                  </a:lnTo>
                  <a:lnTo>
                    <a:pt x="49019" y="174302"/>
                  </a:lnTo>
                  <a:lnTo>
                    <a:pt x="63155" y="165985"/>
                  </a:lnTo>
                  <a:lnTo>
                    <a:pt x="102023" y="165904"/>
                  </a:lnTo>
                  <a:lnTo>
                    <a:pt x="156813" y="177527"/>
                  </a:lnTo>
                  <a:lnTo>
                    <a:pt x="176184" y="188475"/>
                  </a:lnTo>
                  <a:lnTo>
                    <a:pt x="200244" y="213382"/>
                  </a:lnTo>
                  <a:lnTo>
                    <a:pt x="216601" y="242988"/>
                  </a:lnTo>
                  <a:lnTo>
                    <a:pt x="223267" y="279577"/>
                  </a:lnTo>
                  <a:lnTo>
                    <a:pt x="218588" y="303241"/>
                  </a:lnTo>
                  <a:lnTo>
                    <a:pt x="207539" y="324286"/>
                  </a:lnTo>
                  <a:lnTo>
                    <a:pt x="190930" y="341439"/>
                  </a:lnTo>
                  <a:lnTo>
                    <a:pt x="165611" y="350622"/>
                  </a:lnTo>
                  <a:lnTo>
                    <a:pt x="137201" y="352364"/>
                  </a:lnTo>
                  <a:lnTo>
                    <a:pt x="101476" y="340190"/>
                  </a:lnTo>
                  <a:lnTo>
                    <a:pt x="52908" y="308343"/>
                  </a:lnTo>
                  <a:lnTo>
                    <a:pt x="26033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665959" y="3560183"/>
              <a:ext cx="549991" cy="521864"/>
            </a:xfrm>
            <a:custGeom>
              <a:avLst/>
              <a:gdLst/>
              <a:ahLst/>
              <a:cxnLst/>
              <a:rect l="0" t="0" r="0" b="0"/>
              <a:pathLst>
                <a:path w="549991" h="521864">
                  <a:moveTo>
                    <a:pt x="387927" y="40563"/>
                  </a:moveTo>
                  <a:lnTo>
                    <a:pt x="332882" y="21435"/>
                  </a:lnTo>
                  <a:lnTo>
                    <a:pt x="293758" y="6299"/>
                  </a:lnTo>
                  <a:lnTo>
                    <a:pt x="231848" y="0"/>
                  </a:lnTo>
                  <a:lnTo>
                    <a:pt x="174213" y="4345"/>
                  </a:lnTo>
                  <a:lnTo>
                    <a:pt x="131842" y="18783"/>
                  </a:lnTo>
                  <a:lnTo>
                    <a:pt x="73010" y="62911"/>
                  </a:lnTo>
                  <a:lnTo>
                    <a:pt x="43884" y="96708"/>
                  </a:lnTo>
                  <a:lnTo>
                    <a:pt x="18671" y="150049"/>
                  </a:lnTo>
                  <a:lnTo>
                    <a:pt x="6206" y="197265"/>
                  </a:lnTo>
                  <a:lnTo>
                    <a:pt x="693" y="248300"/>
                  </a:lnTo>
                  <a:lnTo>
                    <a:pt x="0" y="309542"/>
                  </a:lnTo>
                  <a:lnTo>
                    <a:pt x="9916" y="366699"/>
                  </a:lnTo>
                  <a:lnTo>
                    <a:pt x="22849" y="405867"/>
                  </a:lnTo>
                  <a:lnTo>
                    <a:pt x="48181" y="444954"/>
                  </a:lnTo>
                  <a:lnTo>
                    <a:pt x="104333" y="489541"/>
                  </a:lnTo>
                  <a:lnTo>
                    <a:pt x="128134" y="497472"/>
                  </a:lnTo>
                  <a:lnTo>
                    <a:pt x="189289" y="511387"/>
                  </a:lnTo>
                  <a:lnTo>
                    <a:pt x="249601" y="521863"/>
                  </a:lnTo>
                  <a:lnTo>
                    <a:pt x="289620" y="520862"/>
                  </a:lnTo>
                  <a:lnTo>
                    <a:pt x="340172" y="510043"/>
                  </a:lnTo>
                  <a:lnTo>
                    <a:pt x="395218" y="488236"/>
                  </a:lnTo>
                  <a:lnTo>
                    <a:pt x="448032" y="458279"/>
                  </a:lnTo>
                  <a:lnTo>
                    <a:pt x="502167" y="407439"/>
                  </a:lnTo>
                  <a:lnTo>
                    <a:pt x="525630" y="368936"/>
                  </a:lnTo>
                  <a:lnTo>
                    <a:pt x="544632" y="314003"/>
                  </a:lnTo>
                  <a:lnTo>
                    <a:pt x="549990" y="286094"/>
                  </a:lnTo>
                  <a:lnTo>
                    <a:pt x="543898" y="230049"/>
                  </a:lnTo>
                  <a:lnTo>
                    <a:pt x="531430" y="179508"/>
                  </a:lnTo>
                  <a:lnTo>
                    <a:pt x="509995" y="140873"/>
                  </a:lnTo>
                  <a:lnTo>
                    <a:pt x="450723" y="81701"/>
                  </a:lnTo>
                  <a:lnTo>
                    <a:pt x="400504" y="49945"/>
                  </a:lnTo>
                  <a:lnTo>
                    <a:pt x="345813" y="300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296363" y="3663917"/>
              <a:ext cx="303807" cy="422544"/>
            </a:xfrm>
            <a:custGeom>
              <a:avLst/>
              <a:gdLst/>
              <a:ahLst/>
              <a:cxnLst/>
              <a:rect l="0" t="0" r="0" b="0"/>
              <a:pathLst>
                <a:path w="303807" h="422544">
                  <a:moveTo>
                    <a:pt x="31264" y="31585"/>
                  </a:moveTo>
                  <a:lnTo>
                    <a:pt x="14475" y="86630"/>
                  </a:lnTo>
                  <a:lnTo>
                    <a:pt x="7930" y="138038"/>
                  </a:lnTo>
                  <a:lnTo>
                    <a:pt x="1308" y="193253"/>
                  </a:lnTo>
                  <a:lnTo>
                    <a:pt x="0" y="256455"/>
                  </a:lnTo>
                  <a:lnTo>
                    <a:pt x="2861" y="318333"/>
                  </a:lnTo>
                  <a:lnTo>
                    <a:pt x="14345" y="375356"/>
                  </a:lnTo>
                  <a:lnTo>
                    <a:pt x="19984" y="384768"/>
                  </a:lnTo>
                  <a:lnTo>
                    <a:pt x="64137" y="418155"/>
                  </a:lnTo>
                  <a:lnTo>
                    <a:pt x="90718" y="422543"/>
                  </a:lnTo>
                  <a:lnTo>
                    <a:pt x="144263" y="415828"/>
                  </a:lnTo>
                  <a:lnTo>
                    <a:pt x="177829" y="395389"/>
                  </a:lnTo>
                  <a:lnTo>
                    <a:pt x="236171" y="336500"/>
                  </a:lnTo>
                  <a:lnTo>
                    <a:pt x="264802" y="281096"/>
                  </a:lnTo>
                  <a:lnTo>
                    <a:pt x="291344" y="227490"/>
                  </a:lnTo>
                  <a:lnTo>
                    <a:pt x="300957" y="180228"/>
                  </a:lnTo>
                  <a:lnTo>
                    <a:pt x="303806" y="129180"/>
                  </a:lnTo>
                  <a:lnTo>
                    <a:pt x="303598" y="69104"/>
                  </a:lnTo>
                  <a:lnTo>
                    <a:pt x="293506" y="25348"/>
                  </a:lnTo>
                  <a:lnTo>
                    <a:pt x="28394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601368" y="3873156"/>
              <a:ext cx="144659" cy="190845"/>
            </a:xfrm>
            <a:custGeom>
              <a:avLst/>
              <a:gdLst/>
              <a:ahLst/>
              <a:cxnLst/>
              <a:rect l="0" t="0" r="0" b="0"/>
              <a:pathLst>
                <a:path w="144659" h="190845">
                  <a:moveTo>
                    <a:pt x="0" y="53973"/>
                  </a:moveTo>
                  <a:lnTo>
                    <a:pt x="8333" y="91451"/>
                  </a:lnTo>
                  <a:lnTo>
                    <a:pt x="17475" y="149289"/>
                  </a:lnTo>
                  <a:lnTo>
                    <a:pt x="18825" y="180351"/>
                  </a:lnTo>
                  <a:lnTo>
                    <a:pt x="17229" y="180339"/>
                  </a:lnTo>
                  <a:lnTo>
                    <a:pt x="14995" y="176821"/>
                  </a:lnTo>
                  <a:lnTo>
                    <a:pt x="11116" y="124902"/>
                  </a:lnTo>
                  <a:lnTo>
                    <a:pt x="16234" y="65384"/>
                  </a:lnTo>
                  <a:lnTo>
                    <a:pt x="25216" y="25769"/>
                  </a:lnTo>
                  <a:lnTo>
                    <a:pt x="30848" y="16453"/>
                  </a:lnTo>
                  <a:lnTo>
                    <a:pt x="46465" y="2982"/>
                  </a:lnTo>
                  <a:lnTo>
                    <a:pt x="55543" y="92"/>
                  </a:lnTo>
                  <a:lnTo>
                    <a:pt x="74988" y="0"/>
                  </a:lnTo>
                  <a:lnTo>
                    <a:pt x="92210" y="6978"/>
                  </a:lnTo>
                  <a:lnTo>
                    <a:pt x="100077" y="12115"/>
                  </a:lnTo>
                  <a:lnTo>
                    <a:pt x="122329" y="41701"/>
                  </a:lnTo>
                  <a:lnTo>
                    <a:pt x="138150" y="80103"/>
                  </a:lnTo>
                  <a:lnTo>
                    <a:pt x="144658" y="126706"/>
                  </a:lnTo>
                  <a:lnTo>
                    <a:pt x="138705" y="179971"/>
                  </a:lnTo>
                  <a:lnTo>
                    <a:pt x="136870" y="1908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813893" y="3707722"/>
              <a:ext cx="163358" cy="398360"/>
            </a:xfrm>
            <a:custGeom>
              <a:avLst/>
              <a:gdLst/>
              <a:ahLst/>
              <a:cxnLst/>
              <a:rect l="0" t="0" r="0" b="0"/>
              <a:pathLst>
                <a:path w="163358" h="398360">
                  <a:moveTo>
                    <a:pt x="103329" y="261521"/>
                  </a:moveTo>
                  <a:lnTo>
                    <a:pt x="93754" y="237475"/>
                  </a:lnTo>
                  <a:lnTo>
                    <a:pt x="83086" y="223148"/>
                  </a:lnTo>
                  <a:lnTo>
                    <a:pt x="64307" y="215221"/>
                  </a:lnTo>
                  <a:lnTo>
                    <a:pt x="52748" y="213106"/>
                  </a:lnTo>
                  <a:lnTo>
                    <a:pt x="42703" y="214037"/>
                  </a:lnTo>
                  <a:lnTo>
                    <a:pt x="25301" y="221310"/>
                  </a:lnTo>
                  <a:lnTo>
                    <a:pt x="12888" y="235460"/>
                  </a:lnTo>
                  <a:lnTo>
                    <a:pt x="7940" y="244148"/>
                  </a:lnTo>
                  <a:lnTo>
                    <a:pt x="0" y="298947"/>
                  </a:lnTo>
                  <a:lnTo>
                    <a:pt x="1551" y="352925"/>
                  </a:lnTo>
                  <a:lnTo>
                    <a:pt x="7792" y="374675"/>
                  </a:lnTo>
                  <a:lnTo>
                    <a:pt x="18365" y="392140"/>
                  </a:lnTo>
                  <a:lnTo>
                    <a:pt x="25629" y="396563"/>
                  </a:lnTo>
                  <a:lnTo>
                    <a:pt x="43060" y="398359"/>
                  </a:lnTo>
                  <a:lnTo>
                    <a:pt x="59385" y="392138"/>
                  </a:lnTo>
                  <a:lnTo>
                    <a:pt x="74440" y="380404"/>
                  </a:lnTo>
                  <a:lnTo>
                    <a:pt x="110241" y="328649"/>
                  </a:lnTo>
                  <a:lnTo>
                    <a:pt x="129998" y="276124"/>
                  </a:lnTo>
                  <a:lnTo>
                    <a:pt x="145165" y="224501"/>
                  </a:lnTo>
                  <a:lnTo>
                    <a:pt x="155890" y="175683"/>
                  </a:lnTo>
                  <a:lnTo>
                    <a:pt x="163357" y="124173"/>
                  </a:lnTo>
                  <a:lnTo>
                    <a:pt x="162449" y="71867"/>
                  </a:lnTo>
                  <a:lnTo>
                    <a:pt x="154771" y="22444"/>
                  </a:lnTo>
                  <a:lnTo>
                    <a:pt x="151662" y="7380"/>
                  </a:lnTo>
                  <a:lnTo>
                    <a:pt x="147250" y="846"/>
                  </a:lnTo>
                  <a:lnTo>
                    <a:pt x="141969" y="0"/>
                  </a:lnTo>
                  <a:lnTo>
                    <a:pt x="136108" y="2946"/>
                  </a:lnTo>
                  <a:lnTo>
                    <a:pt x="126477" y="18697"/>
                  </a:lnTo>
                  <a:lnTo>
                    <a:pt x="119466" y="41295"/>
                  </a:lnTo>
                  <a:lnTo>
                    <a:pt x="114966" y="97050"/>
                  </a:lnTo>
                  <a:lnTo>
                    <a:pt x="114186" y="146888"/>
                  </a:lnTo>
                  <a:lnTo>
                    <a:pt x="113955" y="198700"/>
                  </a:lnTo>
                  <a:lnTo>
                    <a:pt x="119466" y="257431"/>
                  </a:lnTo>
                  <a:lnTo>
                    <a:pt x="124387" y="2825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004456" y="3915778"/>
              <a:ext cx="137108" cy="165937"/>
            </a:xfrm>
            <a:custGeom>
              <a:avLst/>
              <a:gdLst/>
              <a:ahLst/>
              <a:cxnLst/>
              <a:rect l="0" t="0" r="0" b="0"/>
              <a:pathLst>
                <a:path w="137108" h="165937">
                  <a:moveTo>
                    <a:pt x="70694" y="21880"/>
                  </a:moveTo>
                  <a:lnTo>
                    <a:pt x="65105" y="5112"/>
                  </a:lnTo>
                  <a:lnTo>
                    <a:pt x="59950" y="1342"/>
                  </a:lnTo>
                  <a:lnTo>
                    <a:pt x="53002" y="0"/>
                  </a:lnTo>
                  <a:lnTo>
                    <a:pt x="44861" y="274"/>
                  </a:lnTo>
                  <a:lnTo>
                    <a:pt x="29577" y="6818"/>
                  </a:lnTo>
                  <a:lnTo>
                    <a:pt x="22225" y="11838"/>
                  </a:lnTo>
                  <a:lnTo>
                    <a:pt x="10939" y="26776"/>
                  </a:lnTo>
                  <a:lnTo>
                    <a:pt x="3192" y="46282"/>
                  </a:lnTo>
                  <a:lnTo>
                    <a:pt x="0" y="82403"/>
                  </a:lnTo>
                  <a:lnTo>
                    <a:pt x="11890" y="137345"/>
                  </a:lnTo>
                  <a:lnTo>
                    <a:pt x="17454" y="145650"/>
                  </a:lnTo>
                  <a:lnTo>
                    <a:pt x="32994" y="157997"/>
                  </a:lnTo>
                  <a:lnTo>
                    <a:pt x="67062" y="165936"/>
                  </a:lnTo>
                  <a:lnTo>
                    <a:pt x="87017" y="161554"/>
                  </a:lnTo>
                  <a:lnTo>
                    <a:pt x="118892" y="139677"/>
                  </a:lnTo>
                  <a:lnTo>
                    <a:pt x="130330" y="120247"/>
                  </a:lnTo>
                  <a:lnTo>
                    <a:pt x="135018" y="108515"/>
                  </a:lnTo>
                  <a:lnTo>
                    <a:pt x="137107" y="83001"/>
                  </a:lnTo>
                  <a:lnTo>
                    <a:pt x="132966" y="58403"/>
                  </a:lnTo>
                  <a:lnTo>
                    <a:pt x="114363" y="26668"/>
                  </a:lnTo>
                  <a:lnTo>
                    <a:pt x="102279" y="113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369948" y="3942091"/>
              <a:ext cx="239387" cy="142090"/>
            </a:xfrm>
            <a:custGeom>
              <a:avLst/>
              <a:gdLst/>
              <a:ahLst/>
              <a:cxnLst/>
              <a:rect l="0" t="0" r="0" b="0"/>
              <a:pathLst>
                <a:path w="239387" h="142090">
                  <a:moveTo>
                    <a:pt x="0" y="48209"/>
                  </a:moveTo>
                  <a:lnTo>
                    <a:pt x="3119" y="90901"/>
                  </a:lnTo>
                  <a:lnTo>
                    <a:pt x="9552" y="142089"/>
                  </a:lnTo>
                  <a:lnTo>
                    <a:pt x="11612" y="90675"/>
                  </a:lnTo>
                  <a:lnTo>
                    <a:pt x="25171" y="28816"/>
                  </a:lnTo>
                  <a:lnTo>
                    <a:pt x="30819" y="20072"/>
                  </a:lnTo>
                  <a:lnTo>
                    <a:pt x="46452" y="7238"/>
                  </a:lnTo>
                  <a:lnTo>
                    <a:pt x="54365" y="5687"/>
                  </a:lnTo>
                  <a:lnTo>
                    <a:pt x="61979" y="6993"/>
                  </a:lnTo>
                  <a:lnTo>
                    <a:pt x="76679" y="14683"/>
                  </a:lnTo>
                  <a:lnTo>
                    <a:pt x="91012" y="25900"/>
                  </a:lnTo>
                  <a:lnTo>
                    <a:pt x="102061" y="44923"/>
                  </a:lnTo>
                  <a:lnTo>
                    <a:pt x="108531" y="60787"/>
                  </a:lnTo>
                  <a:lnTo>
                    <a:pt x="108619" y="60104"/>
                  </a:lnTo>
                  <a:lnTo>
                    <a:pt x="107508" y="56139"/>
                  </a:lnTo>
                  <a:lnTo>
                    <a:pt x="112513" y="42375"/>
                  </a:lnTo>
                  <a:lnTo>
                    <a:pt x="134789" y="10532"/>
                  </a:lnTo>
                  <a:lnTo>
                    <a:pt x="154272" y="2218"/>
                  </a:lnTo>
                  <a:lnTo>
                    <a:pt x="166019" y="0"/>
                  </a:lnTo>
                  <a:lnTo>
                    <a:pt x="176190" y="862"/>
                  </a:lnTo>
                  <a:lnTo>
                    <a:pt x="193730" y="8059"/>
                  </a:lnTo>
                  <a:lnTo>
                    <a:pt x="216759" y="25264"/>
                  </a:lnTo>
                  <a:lnTo>
                    <a:pt x="232811" y="50769"/>
                  </a:lnTo>
                  <a:lnTo>
                    <a:pt x="239386" y="86142"/>
                  </a:lnTo>
                  <a:lnTo>
                    <a:pt x="237806" y="103283"/>
                  </a:lnTo>
                  <a:lnTo>
                    <a:pt x="231627" y="1219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686671" y="3916601"/>
              <a:ext cx="136003" cy="170493"/>
            </a:xfrm>
            <a:custGeom>
              <a:avLst/>
              <a:gdLst/>
              <a:ahLst/>
              <a:cxnLst/>
              <a:rect l="0" t="0" r="0" b="0"/>
              <a:pathLst>
                <a:path w="136003" h="170493">
                  <a:moveTo>
                    <a:pt x="20189" y="21057"/>
                  </a:moveTo>
                  <a:lnTo>
                    <a:pt x="9011" y="32235"/>
                  </a:lnTo>
                  <a:lnTo>
                    <a:pt x="3523" y="50202"/>
                  </a:lnTo>
                  <a:lnTo>
                    <a:pt x="0" y="105452"/>
                  </a:lnTo>
                  <a:lnTo>
                    <a:pt x="5757" y="132265"/>
                  </a:lnTo>
                  <a:lnTo>
                    <a:pt x="10567" y="144329"/>
                  </a:lnTo>
                  <a:lnTo>
                    <a:pt x="25272" y="160852"/>
                  </a:lnTo>
                  <a:lnTo>
                    <a:pt x="34106" y="166896"/>
                  </a:lnTo>
                  <a:lnTo>
                    <a:pt x="53281" y="170492"/>
                  </a:lnTo>
                  <a:lnTo>
                    <a:pt x="63307" y="169813"/>
                  </a:lnTo>
                  <a:lnTo>
                    <a:pt x="80686" y="162820"/>
                  </a:lnTo>
                  <a:lnTo>
                    <a:pt x="96209" y="150743"/>
                  </a:lnTo>
                  <a:lnTo>
                    <a:pt x="116933" y="123043"/>
                  </a:lnTo>
                  <a:lnTo>
                    <a:pt x="129832" y="85720"/>
                  </a:lnTo>
                  <a:lnTo>
                    <a:pt x="134783" y="34306"/>
                  </a:lnTo>
                  <a:lnTo>
                    <a:pt x="13600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927958" y="3758673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10529" y="0"/>
                  </a:moveTo>
                  <a:lnTo>
                    <a:pt x="2195" y="52050"/>
                  </a:lnTo>
                  <a:lnTo>
                    <a:pt x="651" y="105110"/>
                  </a:lnTo>
                  <a:lnTo>
                    <a:pt x="193" y="154756"/>
                  </a:lnTo>
                  <a:lnTo>
                    <a:pt x="38" y="213453"/>
                  </a:lnTo>
                  <a:lnTo>
                    <a:pt x="8" y="268938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075357" y="3790259"/>
              <a:ext cx="10530" cy="263213"/>
            </a:xfrm>
            <a:custGeom>
              <a:avLst/>
              <a:gdLst/>
              <a:ahLst/>
              <a:cxnLst/>
              <a:rect l="0" t="0" r="0" b="0"/>
              <a:pathLst>
                <a:path w="10530" h="263213">
                  <a:moveTo>
                    <a:pt x="10529" y="0"/>
                  </a:moveTo>
                  <a:lnTo>
                    <a:pt x="7409" y="54144"/>
                  </a:lnTo>
                  <a:lnTo>
                    <a:pt x="2195" y="101440"/>
                  </a:lnTo>
                  <a:lnTo>
                    <a:pt x="650" y="156788"/>
                  </a:lnTo>
                  <a:lnTo>
                    <a:pt x="193" y="207113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001658" y="3911012"/>
              <a:ext cx="178985" cy="26647"/>
            </a:xfrm>
            <a:custGeom>
              <a:avLst/>
              <a:gdLst/>
              <a:ahLst/>
              <a:cxnLst/>
              <a:rect l="0" t="0" r="0" b="0"/>
              <a:pathLst>
                <a:path w="178985" h="26647">
                  <a:moveTo>
                    <a:pt x="178984" y="5589"/>
                  </a:moveTo>
                  <a:lnTo>
                    <a:pt x="162217" y="0"/>
                  </a:lnTo>
                  <a:lnTo>
                    <a:pt x="109469" y="4442"/>
                  </a:lnTo>
                  <a:lnTo>
                    <a:pt x="55895" y="16584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212228" y="405347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264870" y="3706031"/>
              <a:ext cx="136872" cy="463255"/>
            </a:xfrm>
            <a:custGeom>
              <a:avLst/>
              <a:gdLst/>
              <a:ahLst/>
              <a:cxnLst/>
              <a:rect l="0" t="0" r="0" b="0"/>
              <a:pathLst>
                <a:path w="136872" h="463255">
                  <a:moveTo>
                    <a:pt x="136871" y="0"/>
                  </a:moveTo>
                  <a:lnTo>
                    <a:pt x="121230" y="17980"/>
                  </a:lnTo>
                  <a:lnTo>
                    <a:pt x="105661" y="60353"/>
                  </a:lnTo>
                  <a:lnTo>
                    <a:pt x="91748" y="107569"/>
                  </a:lnTo>
                  <a:lnTo>
                    <a:pt x="75927" y="161724"/>
                  </a:lnTo>
                  <a:lnTo>
                    <a:pt x="63832" y="212865"/>
                  </a:lnTo>
                  <a:lnTo>
                    <a:pt x="45711" y="276166"/>
                  </a:lnTo>
                  <a:lnTo>
                    <a:pt x="35121" y="326711"/>
                  </a:lnTo>
                  <a:lnTo>
                    <a:pt x="21062" y="380130"/>
                  </a:lnTo>
                  <a:lnTo>
                    <a:pt x="4681" y="438616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429354" y="3725082"/>
              <a:ext cx="161455" cy="375846"/>
            </a:xfrm>
            <a:custGeom>
              <a:avLst/>
              <a:gdLst/>
              <a:ahLst/>
              <a:cxnLst/>
              <a:rect l="0" t="0" r="0" b="0"/>
              <a:pathLst>
                <a:path w="161455" h="375846">
                  <a:moveTo>
                    <a:pt x="88200" y="275747"/>
                  </a:moveTo>
                  <a:lnTo>
                    <a:pt x="88200" y="253390"/>
                  </a:lnTo>
                  <a:lnTo>
                    <a:pt x="81962" y="236175"/>
                  </a:lnTo>
                  <a:lnTo>
                    <a:pt x="77022" y="228308"/>
                  </a:lnTo>
                  <a:lnTo>
                    <a:pt x="70220" y="225403"/>
                  </a:lnTo>
                  <a:lnTo>
                    <a:pt x="62174" y="225807"/>
                  </a:lnTo>
                  <a:lnTo>
                    <a:pt x="45048" y="232495"/>
                  </a:lnTo>
                  <a:lnTo>
                    <a:pt x="29637" y="243265"/>
                  </a:lnTo>
                  <a:lnTo>
                    <a:pt x="18108" y="258971"/>
                  </a:lnTo>
                  <a:lnTo>
                    <a:pt x="1175" y="297649"/>
                  </a:lnTo>
                  <a:lnTo>
                    <a:pt x="0" y="321356"/>
                  </a:lnTo>
                  <a:lnTo>
                    <a:pt x="4546" y="345150"/>
                  </a:lnTo>
                  <a:lnTo>
                    <a:pt x="14367" y="363525"/>
                  </a:lnTo>
                  <a:lnTo>
                    <a:pt x="22600" y="369360"/>
                  </a:lnTo>
                  <a:lnTo>
                    <a:pt x="44227" y="375845"/>
                  </a:lnTo>
                  <a:lnTo>
                    <a:pt x="54205" y="375234"/>
                  </a:lnTo>
                  <a:lnTo>
                    <a:pt x="71531" y="368316"/>
                  </a:lnTo>
                  <a:lnTo>
                    <a:pt x="83911" y="354323"/>
                  </a:lnTo>
                  <a:lnTo>
                    <a:pt x="120334" y="293188"/>
                  </a:lnTo>
                  <a:lnTo>
                    <a:pt x="142380" y="234348"/>
                  </a:lnTo>
                  <a:lnTo>
                    <a:pt x="154296" y="183672"/>
                  </a:lnTo>
                  <a:lnTo>
                    <a:pt x="159647" y="131612"/>
                  </a:lnTo>
                  <a:lnTo>
                    <a:pt x="161454" y="70024"/>
                  </a:lnTo>
                  <a:lnTo>
                    <a:pt x="158692" y="15918"/>
                  </a:lnTo>
                  <a:lnTo>
                    <a:pt x="156252" y="4262"/>
                  </a:lnTo>
                  <a:lnTo>
                    <a:pt x="152285" y="0"/>
                  </a:lnTo>
                  <a:lnTo>
                    <a:pt x="147301" y="669"/>
                  </a:lnTo>
                  <a:lnTo>
                    <a:pt x="141639" y="4624"/>
                  </a:lnTo>
                  <a:lnTo>
                    <a:pt x="132228" y="18377"/>
                  </a:lnTo>
                  <a:lnTo>
                    <a:pt x="125316" y="37358"/>
                  </a:lnTo>
                  <a:lnTo>
                    <a:pt x="120878" y="90790"/>
                  </a:lnTo>
                  <a:lnTo>
                    <a:pt x="120002" y="151735"/>
                  </a:lnTo>
                  <a:lnTo>
                    <a:pt x="119828" y="210003"/>
                  </a:lnTo>
                  <a:lnTo>
                    <a:pt x="122138" y="257177"/>
                  </a:lnTo>
                  <a:lnTo>
                    <a:pt x="140843" y="3073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648835" y="3969243"/>
              <a:ext cx="5591" cy="115815"/>
            </a:xfrm>
            <a:custGeom>
              <a:avLst/>
              <a:gdLst/>
              <a:ahLst/>
              <a:cxnLst/>
              <a:rect l="0" t="0" r="0" b="0"/>
              <a:pathLst>
                <a:path w="5591" h="115815">
                  <a:moveTo>
                    <a:pt x="5590" y="0"/>
                  </a:moveTo>
                  <a:lnTo>
                    <a:pt x="0" y="16768"/>
                  </a:lnTo>
                  <a:lnTo>
                    <a:pt x="4045" y="75446"/>
                  </a:lnTo>
                  <a:lnTo>
                    <a:pt x="559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675482" y="390607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738653" y="3916601"/>
              <a:ext cx="105286" cy="181440"/>
            </a:xfrm>
            <a:custGeom>
              <a:avLst/>
              <a:gdLst/>
              <a:ahLst/>
              <a:cxnLst/>
              <a:rect l="0" t="0" r="0" b="0"/>
              <a:pathLst>
                <a:path w="105286" h="181440">
                  <a:moveTo>
                    <a:pt x="0" y="10528"/>
                  </a:moveTo>
                  <a:lnTo>
                    <a:pt x="2339" y="44150"/>
                  </a:lnTo>
                  <a:lnTo>
                    <a:pt x="23719" y="103935"/>
                  </a:lnTo>
                  <a:lnTo>
                    <a:pt x="42002" y="166083"/>
                  </a:lnTo>
                  <a:lnTo>
                    <a:pt x="45549" y="177402"/>
                  </a:lnTo>
                  <a:lnTo>
                    <a:pt x="49083" y="181439"/>
                  </a:lnTo>
                  <a:lnTo>
                    <a:pt x="52609" y="180621"/>
                  </a:lnTo>
                  <a:lnTo>
                    <a:pt x="59647" y="170353"/>
                  </a:lnTo>
                  <a:lnTo>
                    <a:pt x="80717" y="113886"/>
                  </a:lnTo>
                  <a:lnTo>
                    <a:pt x="98265" y="5400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896580" y="409558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1799155" y="3558632"/>
            <a:ext cx="1875291" cy="484312"/>
            <a:chOff x="1799155" y="3558632"/>
            <a:chExt cx="1875291" cy="484312"/>
          </a:xfrm>
        </p:grpSpPr>
        <p:sp>
          <p:nvSpPr>
            <p:cNvPr id="103" name="Freeform 102"/>
            <p:cNvSpPr/>
            <p:nvPr/>
          </p:nvSpPr>
          <p:spPr>
            <a:xfrm>
              <a:off x="1799155" y="3642860"/>
              <a:ext cx="255964" cy="392183"/>
            </a:xfrm>
            <a:custGeom>
              <a:avLst/>
              <a:gdLst/>
              <a:ahLst/>
              <a:cxnLst/>
              <a:rect l="0" t="0" r="0" b="0"/>
              <a:pathLst>
                <a:path w="255964" h="392183">
                  <a:moveTo>
                    <a:pt x="74917" y="0"/>
                  </a:moveTo>
                  <a:lnTo>
                    <a:pt x="32255" y="54114"/>
                  </a:lnTo>
                  <a:lnTo>
                    <a:pt x="4619" y="89458"/>
                  </a:lnTo>
                  <a:lnTo>
                    <a:pt x="1145" y="91224"/>
                  </a:lnTo>
                  <a:lnTo>
                    <a:pt x="0" y="88892"/>
                  </a:lnTo>
                  <a:lnTo>
                    <a:pt x="406" y="83828"/>
                  </a:lnTo>
                  <a:lnTo>
                    <a:pt x="7096" y="71962"/>
                  </a:lnTo>
                  <a:lnTo>
                    <a:pt x="38257" y="38375"/>
                  </a:lnTo>
                  <a:lnTo>
                    <a:pt x="75994" y="13603"/>
                  </a:lnTo>
                  <a:lnTo>
                    <a:pt x="86164" y="9068"/>
                  </a:lnTo>
                  <a:lnTo>
                    <a:pt x="106822" y="7150"/>
                  </a:lnTo>
                  <a:lnTo>
                    <a:pt x="126532" y="11366"/>
                  </a:lnTo>
                  <a:lnTo>
                    <a:pt x="158249" y="33137"/>
                  </a:lnTo>
                  <a:lnTo>
                    <a:pt x="171615" y="47483"/>
                  </a:lnTo>
                  <a:lnTo>
                    <a:pt x="181455" y="65557"/>
                  </a:lnTo>
                  <a:lnTo>
                    <a:pt x="183489" y="85288"/>
                  </a:lnTo>
                  <a:lnTo>
                    <a:pt x="179323" y="105756"/>
                  </a:lnTo>
                  <a:lnTo>
                    <a:pt x="163824" y="135840"/>
                  </a:lnTo>
                  <a:lnTo>
                    <a:pt x="151086" y="152400"/>
                  </a:lnTo>
                  <a:lnTo>
                    <a:pt x="125172" y="169287"/>
                  </a:lnTo>
                  <a:lnTo>
                    <a:pt x="95267" y="181700"/>
                  </a:lnTo>
                  <a:lnTo>
                    <a:pt x="74603" y="182921"/>
                  </a:lnTo>
                  <a:lnTo>
                    <a:pt x="64179" y="181608"/>
                  </a:lnTo>
                  <a:lnTo>
                    <a:pt x="60739" y="178394"/>
                  </a:lnTo>
                  <a:lnTo>
                    <a:pt x="61956" y="173912"/>
                  </a:lnTo>
                  <a:lnTo>
                    <a:pt x="66276" y="168584"/>
                  </a:lnTo>
                  <a:lnTo>
                    <a:pt x="89124" y="155495"/>
                  </a:lnTo>
                  <a:lnTo>
                    <a:pt x="108138" y="154117"/>
                  </a:lnTo>
                  <a:lnTo>
                    <a:pt x="148939" y="162763"/>
                  </a:lnTo>
                  <a:lnTo>
                    <a:pt x="211816" y="197264"/>
                  </a:lnTo>
                  <a:lnTo>
                    <a:pt x="237792" y="217806"/>
                  </a:lnTo>
                  <a:lnTo>
                    <a:pt x="249861" y="237962"/>
                  </a:lnTo>
                  <a:lnTo>
                    <a:pt x="254718" y="249888"/>
                  </a:lnTo>
                  <a:lnTo>
                    <a:pt x="255963" y="294619"/>
                  </a:lnTo>
                  <a:lnTo>
                    <a:pt x="243334" y="333739"/>
                  </a:lnTo>
                  <a:lnTo>
                    <a:pt x="224774" y="361968"/>
                  </a:lnTo>
                  <a:lnTo>
                    <a:pt x="205081" y="374564"/>
                  </a:lnTo>
                  <a:lnTo>
                    <a:pt x="159900" y="392182"/>
                  </a:lnTo>
                  <a:lnTo>
                    <a:pt x="122194" y="392153"/>
                  </a:lnTo>
                  <a:lnTo>
                    <a:pt x="75937" y="380492"/>
                  </a:lnTo>
                  <a:lnTo>
                    <a:pt x="45973" y="363343"/>
                  </a:lnTo>
                  <a:lnTo>
                    <a:pt x="22275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147813" y="3842901"/>
              <a:ext cx="175253" cy="200043"/>
            </a:xfrm>
            <a:custGeom>
              <a:avLst/>
              <a:gdLst/>
              <a:ahLst/>
              <a:cxnLst/>
              <a:rect l="0" t="0" r="0" b="0"/>
              <a:pathLst>
                <a:path w="175253" h="200043">
                  <a:moveTo>
                    <a:pt x="0" y="0"/>
                  </a:moveTo>
                  <a:lnTo>
                    <a:pt x="3120" y="54145"/>
                  </a:lnTo>
                  <a:lnTo>
                    <a:pt x="16788" y="115795"/>
                  </a:lnTo>
                  <a:lnTo>
                    <a:pt x="19160" y="141932"/>
                  </a:lnTo>
                  <a:lnTo>
                    <a:pt x="17453" y="147264"/>
                  </a:lnTo>
                  <a:lnTo>
                    <a:pt x="13975" y="147309"/>
                  </a:lnTo>
                  <a:lnTo>
                    <a:pt x="9316" y="143830"/>
                  </a:lnTo>
                  <a:lnTo>
                    <a:pt x="4141" y="127485"/>
                  </a:lnTo>
                  <a:lnTo>
                    <a:pt x="818" y="73275"/>
                  </a:lnTo>
                  <a:lnTo>
                    <a:pt x="6603" y="49724"/>
                  </a:lnTo>
                  <a:lnTo>
                    <a:pt x="29380" y="15542"/>
                  </a:lnTo>
                  <a:lnTo>
                    <a:pt x="48933" y="6908"/>
                  </a:lnTo>
                  <a:lnTo>
                    <a:pt x="73221" y="4240"/>
                  </a:lnTo>
                  <a:lnTo>
                    <a:pt x="99613" y="6954"/>
                  </a:lnTo>
                  <a:lnTo>
                    <a:pt x="123821" y="18298"/>
                  </a:lnTo>
                  <a:lnTo>
                    <a:pt x="143939" y="35039"/>
                  </a:lnTo>
                  <a:lnTo>
                    <a:pt x="161842" y="65364"/>
                  </a:lnTo>
                  <a:lnTo>
                    <a:pt x="175252" y="116940"/>
                  </a:lnTo>
                  <a:lnTo>
                    <a:pt x="174759" y="155142"/>
                  </a:lnTo>
                  <a:lnTo>
                    <a:pt x="168456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558425" y="3779730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87939" y="8334"/>
                  </a:lnTo>
                  <a:lnTo>
                    <a:pt x="28809" y="1009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568953" y="3863958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10529"/>
                  </a:moveTo>
                  <a:lnTo>
                    <a:pt x="78254" y="10529"/>
                  </a:lnTo>
                  <a:lnTo>
                    <a:pt x="27589" y="93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116869" y="3558632"/>
              <a:ext cx="20624" cy="410612"/>
            </a:xfrm>
            <a:custGeom>
              <a:avLst/>
              <a:gdLst/>
              <a:ahLst/>
              <a:cxnLst/>
              <a:rect l="0" t="0" r="0" b="0"/>
              <a:pathLst>
                <a:path w="20624" h="410612">
                  <a:moveTo>
                    <a:pt x="10094" y="0"/>
                  </a:moveTo>
                  <a:lnTo>
                    <a:pt x="1761" y="37478"/>
                  </a:lnTo>
                  <a:lnTo>
                    <a:pt x="0" y="100079"/>
                  </a:lnTo>
                  <a:lnTo>
                    <a:pt x="5283" y="159505"/>
                  </a:lnTo>
                  <a:lnTo>
                    <a:pt x="8669" y="210387"/>
                  </a:lnTo>
                  <a:lnTo>
                    <a:pt x="9672" y="266278"/>
                  </a:lnTo>
                  <a:lnTo>
                    <a:pt x="17247" y="323999"/>
                  </a:lnTo>
                  <a:lnTo>
                    <a:pt x="19956" y="376128"/>
                  </a:lnTo>
                  <a:lnTo>
                    <a:pt x="20623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884609" y="3621803"/>
              <a:ext cx="263412" cy="234823"/>
            </a:xfrm>
            <a:custGeom>
              <a:avLst/>
              <a:gdLst/>
              <a:ahLst/>
              <a:cxnLst/>
              <a:rect l="0" t="0" r="0" b="0"/>
              <a:pathLst>
                <a:path w="263412" h="234823">
                  <a:moveTo>
                    <a:pt x="263411" y="136870"/>
                  </a:moveTo>
                  <a:lnTo>
                    <a:pt x="209537" y="154828"/>
                  </a:lnTo>
                  <a:lnTo>
                    <a:pt x="152375" y="177608"/>
                  </a:lnTo>
                  <a:lnTo>
                    <a:pt x="98704" y="202517"/>
                  </a:lnTo>
                  <a:lnTo>
                    <a:pt x="71890" y="218712"/>
                  </a:lnTo>
                  <a:lnTo>
                    <a:pt x="31388" y="234665"/>
                  </a:lnTo>
                  <a:lnTo>
                    <a:pt x="22161" y="234822"/>
                  </a:lnTo>
                  <a:lnTo>
                    <a:pt x="5670" y="228758"/>
                  </a:lnTo>
                  <a:lnTo>
                    <a:pt x="1507" y="222695"/>
                  </a:lnTo>
                  <a:lnTo>
                    <a:pt x="0" y="206600"/>
                  </a:lnTo>
                  <a:lnTo>
                    <a:pt x="28292" y="149071"/>
                  </a:lnTo>
                  <a:lnTo>
                    <a:pt x="50042" y="94977"/>
                  </a:lnTo>
                  <a:lnTo>
                    <a:pt x="87137" y="38840"/>
                  </a:lnTo>
                  <a:lnTo>
                    <a:pt x="10548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284891" y="3587393"/>
              <a:ext cx="389555" cy="417422"/>
            </a:xfrm>
            <a:custGeom>
              <a:avLst/>
              <a:gdLst/>
              <a:ahLst/>
              <a:cxnLst/>
              <a:rect l="0" t="0" r="0" b="0"/>
              <a:pathLst>
                <a:path w="389555" h="417422">
                  <a:moveTo>
                    <a:pt x="0" y="44938"/>
                  </a:moveTo>
                  <a:lnTo>
                    <a:pt x="11178" y="28171"/>
                  </a:lnTo>
                  <a:lnTo>
                    <a:pt x="26025" y="16819"/>
                  </a:lnTo>
                  <a:lnTo>
                    <a:pt x="69741" y="0"/>
                  </a:lnTo>
                  <a:lnTo>
                    <a:pt x="115290" y="167"/>
                  </a:lnTo>
                  <a:lnTo>
                    <a:pt x="139367" y="7883"/>
                  </a:lnTo>
                  <a:lnTo>
                    <a:pt x="157867" y="20280"/>
                  </a:lnTo>
                  <a:lnTo>
                    <a:pt x="181436" y="48161"/>
                  </a:lnTo>
                  <a:lnTo>
                    <a:pt x="211860" y="106916"/>
                  </a:lnTo>
                  <a:lnTo>
                    <a:pt x="219274" y="158393"/>
                  </a:lnTo>
                  <a:lnTo>
                    <a:pt x="217619" y="213622"/>
                  </a:lnTo>
                  <a:lnTo>
                    <a:pt x="201922" y="276378"/>
                  </a:lnTo>
                  <a:lnTo>
                    <a:pt x="171289" y="338094"/>
                  </a:lnTo>
                  <a:lnTo>
                    <a:pt x="129792" y="388109"/>
                  </a:lnTo>
                  <a:lnTo>
                    <a:pt x="103187" y="404111"/>
                  </a:lnTo>
                  <a:lnTo>
                    <a:pt x="73078" y="416263"/>
                  </a:lnTo>
                  <a:lnTo>
                    <a:pt x="52366" y="417421"/>
                  </a:lnTo>
                  <a:lnTo>
                    <a:pt x="41929" y="416093"/>
                  </a:lnTo>
                  <a:lnTo>
                    <a:pt x="24095" y="405258"/>
                  </a:lnTo>
                  <a:lnTo>
                    <a:pt x="16063" y="397455"/>
                  </a:lnTo>
                  <a:lnTo>
                    <a:pt x="7139" y="373188"/>
                  </a:lnTo>
                  <a:lnTo>
                    <a:pt x="4343" y="345245"/>
                  </a:lnTo>
                  <a:lnTo>
                    <a:pt x="6999" y="321128"/>
                  </a:lnTo>
                  <a:lnTo>
                    <a:pt x="15199" y="301830"/>
                  </a:lnTo>
                  <a:lnTo>
                    <a:pt x="20661" y="293408"/>
                  </a:lnTo>
                  <a:lnTo>
                    <a:pt x="36089" y="280932"/>
                  </a:lnTo>
                  <a:lnTo>
                    <a:pt x="55814" y="272657"/>
                  </a:lnTo>
                  <a:lnTo>
                    <a:pt x="94396" y="269168"/>
                  </a:lnTo>
                  <a:lnTo>
                    <a:pt x="156123" y="277877"/>
                  </a:lnTo>
                  <a:lnTo>
                    <a:pt x="208133" y="290862"/>
                  </a:lnTo>
                  <a:lnTo>
                    <a:pt x="260608" y="304692"/>
                  </a:lnTo>
                  <a:lnTo>
                    <a:pt x="316034" y="315570"/>
                  </a:lnTo>
                  <a:lnTo>
                    <a:pt x="354902" y="317758"/>
                  </a:lnTo>
                  <a:lnTo>
                    <a:pt x="389554" y="3186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1874072" y="4106114"/>
            <a:ext cx="1726675" cy="535300"/>
            <a:chOff x="1874072" y="4106114"/>
            <a:chExt cx="1726675" cy="535300"/>
          </a:xfrm>
        </p:grpSpPr>
        <p:sp>
          <p:nvSpPr>
            <p:cNvPr id="111" name="Freeform 110"/>
            <p:cNvSpPr/>
            <p:nvPr/>
          </p:nvSpPr>
          <p:spPr>
            <a:xfrm>
              <a:off x="1874072" y="4190342"/>
              <a:ext cx="547483" cy="10529"/>
            </a:xfrm>
            <a:custGeom>
              <a:avLst/>
              <a:gdLst/>
              <a:ahLst/>
              <a:cxnLst/>
              <a:rect l="0" t="0" r="0" b="0"/>
              <a:pathLst>
                <a:path w="547483" h="10529">
                  <a:moveTo>
                    <a:pt x="547482" y="10528"/>
                  </a:moveTo>
                  <a:lnTo>
                    <a:pt x="498551" y="7409"/>
                  </a:lnTo>
                  <a:lnTo>
                    <a:pt x="439421" y="1463"/>
                  </a:lnTo>
                  <a:lnTo>
                    <a:pt x="385612" y="433"/>
                  </a:lnTo>
                  <a:lnTo>
                    <a:pt x="330805" y="128"/>
                  </a:lnTo>
                  <a:lnTo>
                    <a:pt x="271931" y="38"/>
                  </a:lnTo>
                  <a:lnTo>
                    <a:pt x="210034" y="11"/>
                  </a:lnTo>
                  <a:lnTo>
                    <a:pt x="152829" y="3"/>
                  </a:lnTo>
                  <a:lnTo>
                    <a:pt x="93246" y="1"/>
                  </a:lnTo>
                  <a:lnTo>
                    <a:pt x="3055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990895" y="4338918"/>
              <a:ext cx="269447" cy="302496"/>
            </a:xfrm>
            <a:custGeom>
              <a:avLst/>
              <a:gdLst/>
              <a:ahLst/>
              <a:cxnLst/>
              <a:rect l="0" t="0" r="0" b="0"/>
              <a:pathLst>
                <a:path w="269447" h="302496">
                  <a:moveTo>
                    <a:pt x="72690" y="9351"/>
                  </a:moveTo>
                  <a:lnTo>
                    <a:pt x="37793" y="38660"/>
                  </a:lnTo>
                  <a:lnTo>
                    <a:pt x="8538" y="53260"/>
                  </a:lnTo>
                  <a:lnTo>
                    <a:pt x="3016" y="52662"/>
                  </a:lnTo>
                  <a:lnTo>
                    <a:pt x="504" y="48753"/>
                  </a:lnTo>
                  <a:lnTo>
                    <a:pt x="0" y="42638"/>
                  </a:lnTo>
                  <a:lnTo>
                    <a:pt x="5678" y="29604"/>
                  </a:lnTo>
                  <a:lnTo>
                    <a:pt x="10468" y="22853"/>
                  </a:lnTo>
                  <a:lnTo>
                    <a:pt x="25149" y="12232"/>
                  </a:lnTo>
                  <a:lnTo>
                    <a:pt x="44541" y="4782"/>
                  </a:lnTo>
                  <a:lnTo>
                    <a:pt x="95119" y="0"/>
                  </a:lnTo>
                  <a:lnTo>
                    <a:pt x="133148" y="2291"/>
                  </a:lnTo>
                  <a:lnTo>
                    <a:pt x="154543" y="8553"/>
                  </a:lnTo>
                  <a:lnTo>
                    <a:pt x="171850" y="19135"/>
                  </a:lnTo>
                  <a:lnTo>
                    <a:pt x="184222" y="34757"/>
                  </a:lnTo>
                  <a:lnTo>
                    <a:pt x="189158" y="43836"/>
                  </a:lnTo>
                  <a:lnTo>
                    <a:pt x="191524" y="63282"/>
                  </a:lnTo>
                  <a:lnTo>
                    <a:pt x="187506" y="82453"/>
                  </a:lnTo>
                  <a:lnTo>
                    <a:pt x="177922" y="98773"/>
                  </a:lnTo>
                  <a:lnTo>
                    <a:pt x="162744" y="110706"/>
                  </a:lnTo>
                  <a:lnTo>
                    <a:pt x="151318" y="116399"/>
                  </a:lnTo>
                  <a:lnTo>
                    <a:pt x="157939" y="111130"/>
                  </a:lnTo>
                  <a:lnTo>
                    <a:pt x="164618" y="111129"/>
                  </a:lnTo>
                  <a:lnTo>
                    <a:pt x="190785" y="122306"/>
                  </a:lnTo>
                  <a:lnTo>
                    <a:pt x="241446" y="159377"/>
                  </a:lnTo>
                  <a:lnTo>
                    <a:pt x="261642" y="189114"/>
                  </a:lnTo>
                  <a:lnTo>
                    <a:pt x="269446" y="225741"/>
                  </a:lnTo>
                  <a:lnTo>
                    <a:pt x="265032" y="249414"/>
                  </a:lnTo>
                  <a:lnTo>
                    <a:pt x="260580" y="260640"/>
                  </a:lnTo>
                  <a:lnTo>
                    <a:pt x="246274" y="276233"/>
                  </a:lnTo>
                  <a:lnTo>
                    <a:pt x="208494" y="295775"/>
                  </a:lnTo>
                  <a:lnTo>
                    <a:pt x="151595" y="302495"/>
                  </a:lnTo>
                  <a:lnTo>
                    <a:pt x="97201" y="300703"/>
                  </a:lnTo>
                  <a:lnTo>
                    <a:pt x="40238" y="285909"/>
                  </a:lnTo>
                  <a:lnTo>
                    <a:pt x="30576" y="2830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979564" y="4106114"/>
              <a:ext cx="621183" cy="31586"/>
            </a:xfrm>
            <a:custGeom>
              <a:avLst/>
              <a:gdLst/>
              <a:ahLst/>
              <a:cxnLst/>
              <a:rect l="0" t="0" r="0" b="0"/>
              <a:pathLst>
                <a:path w="621183" h="31586">
                  <a:moveTo>
                    <a:pt x="621182" y="0"/>
                  </a:moveTo>
                  <a:lnTo>
                    <a:pt x="567037" y="0"/>
                  </a:lnTo>
                  <a:lnTo>
                    <a:pt x="512091" y="0"/>
                  </a:lnTo>
                  <a:lnTo>
                    <a:pt x="455007" y="1170"/>
                  </a:lnTo>
                  <a:lnTo>
                    <a:pt x="405698" y="7235"/>
                  </a:lnTo>
                  <a:lnTo>
                    <a:pt x="354044" y="10722"/>
                  </a:lnTo>
                  <a:lnTo>
                    <a:pt x="301694" y="17475"/>
                  </a:lnTo>
                  <a:lnTo>
                    <a:pt x="249138" y="19995"/>
                  </a:lnTo>
                  <a:lnTo>
                    <a:pt x="197691" y="20743"/>
                  </a:lnTo>
                  <a:lnTo>
                    <a:pt x="140913" y="24114"/>
                  </a:lnTo>
                  <a:lnTo>
                    <a:pt x="89966" y="30110"/>
                  </a:lnTo>
                  <a:lnTo>
                    <a:pt x="27128" y="3139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2779561" y="4937865"/>
            <a:ext cx="1052813" cy="422051"/>
            <a:chOff x="2779561" y="4937865"/>
            <a:chExt cx="1052813" cy="422051"/>
          </a:xfrm>
        </p:grpSpPr>
        <p:sp>
          <p:nvSpPr>
            <p:cNvPr id="115" name="Freeform 114"/>
            <p:cNvSpPr/>
            <p:nvPr/>
          </p:nvSpPr>
          <p:spPr>
            <a:xfrm>
              <a:off x="2779561" y="5114993"/>
              <a:ext cx="210533" cy="244923"/>
            </a:xfrm>
            <a:custGeom>
              <a:avLst/>
              <a:gdLst/>
              <a:ahLst/>
              <a:cxnLst/>
              <a:rect l="0" t="0" r="0" b="0"/>
              <a:pathLst>
                <a:path w="210533" h="244923">
                  <a:moveTo>
                    <a:pt x="10490" y="54499"/>
                  </a:moveTo>
                  <a:lnTo>
                    <a:pt x="10490" y="103430"/>
                  </a:lnTo>
                  <a:lnTo>
                    <a:pt x="10490" y="162560"/>
                  </a:lnTo>
                  <a:lnTo>
                    <a:pt x="9321" y="218131"/>
                  </a:lnTo>
                  <a:lnTo>
                    <a:pt x="4901" y="241868"/>
                  </a:lnTo>
                  <a:lnTo>
                    <a:pt x="3255" y="244922"/>
                  </a:lnTo>
                  <a:lnTo>
                    <a:pt x="2157" y="242279"/>
                  </a:lnTo>
                  <a:lnTo>
                    <a:pt x="155" y="178840"/>
                  </a:lnTo>
                  <a:lnTo>
                    <a:pt x="0" y="118704"/>
                  </a:lnTo>
                  <a:lnTo>
                    <a:pt x="2309" y="61246"/>
                  </a:lnTo>
                  <a:lnTo>
                    <a:pt x="11144" y="41510"/>
                  </a:lnTo>
                  <a:lnTo>
                    <a:pt x="29271" y="17245"/>
                  </a:lnTo>
                  <a:lnTo>
                    <a:pt x="55050" y="827"/>
                  </a:lnTo>
                  <a:lnTo>
                    <a:pt x="64763" y="0"/>
                  </a:lnTo>
                  <a:lnTo>
                    <a:pt x="84914" y="5321"/>
                  </a:lnTo>
                  <a:lnTo>
                    <a:pt x="125277" y="27800"/>
                  </a:lnTo>
                  <a:lnTo>
                    <a:pt x="156993" y="57891"/>
                  </a:lnTo>
                  <a:lnTo>
                    <a:pt x="175561" y="87089"/>
                  </a:lnTo>
                  <a:lnTo>
                    <a:pt x="196048" y="140029"/>
                  </a:lnTo>
                  <a:lnTo>
                    <a:pt x="207324" y="192320"/>
                  </a:lnTo>
                  <a:lnTo>
                    <a:pt x="210532" y="2334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190134" y="5106321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10529"/>
                  </a:moveTo>
                  <a:lnTo>
                    <a:pt x="67808" y="2195"/>
                  </a:lnTo>
                  <a:lnTo>
                    <a:pt x="32960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221720" y="5169492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78253" y="9065"/>
                  </a:lnTo>
                  <a:lnTo>
                    <a:pt x="19562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484932" y="4969450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8334" y="54145"/>
                  </a:lnTo>
                  <a:lnTo>
                    <a:pt x="15684" y="114681"/>
                  </a:lnTo>
                  <a:lnTo>
                    <a:pt x="25054" y="165651"/>
                  </a:lnTo>
                  <a:lnTo>
                    <a:pt x="35240" y="217798"/>
                  </a:lnTo>
                  <a:lnTo>
                    <a:pt x="40756" y="279415"/>
                  </a:lnTo>
                  <a:lnTo>
                    <a:pt x="41846" y="330407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790259" y="4969450"/>
              <a:ext cx="42115" cy="379028"/>
            </a:xfrm>
            <a:custGeom>
              <a:avLst/>
              <a:gdLst/>
              <a:ahLst/>
              <a:cxnLst/>
              <a:rect l="0" t="0" r="0" b="0"/>
              <a:pathLst>
                <a:path w="42115" h="379028">
                  <a:moveTo>
                    <a:pt x="0" y="0"/>
                  </a:moveTo>
                  <a:lnTo>
                    <a:pt x="0" y="54145"/>
                  </a:lnTo>
                  <a:lnTo>
                    <a:pt x="0" y="101441"/>
                  </a:lnTo>
                  <a:lnTo>
                    <a:pt x="0" y="156789"/>
                  </a:lnTo>
                  <a:lnTo>
                    <a:pt x="0" y="210233"/>
                  </a:lnTo>
                  <a:lnTo>
                    <a:pt x="3119" y="259993"/>
                  </a:lnTo>
                  <a:lnTo>
                    <a:pt x="14654" y="313140"/>
                  </a:lnTo>
                  <a:lnTo>
                    <a:pt x="28197" y="361159"/>
                  </a:lnTo>
                  <a:lnTo>
                    <a:pt x="42114" y="3790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613280" y="4937865"/>
              <a:ext cx="198037" cy="256998"/>
            </a:xfrm>
            <a:custGeom>
              <a:avLst/>
              <a:gdLst/>
              <a:ahLst/>
              <a:cxnLst/>
              <a:rect l="0" t="0" r="0" b="0"/>
              <a:pathLst>
                <a:path w="198037" h="256998">
                  <a:moveTo>
                    <a:pt x="198036" y="221098"/>
                  </a:moveTo>
                  <a:lnTo>
                    <a:pt x="155344" y="224218"/>
                  </a:lnTo>
                  <a:lnTo>
                    <a:pt x="95968" y="239057"/>
                  </a:lnTo>
                  <a:lnTo>
                    <a:pt x="40532" y="256248"/>
                  </a:lnTo>
                  <a:lnTo>
                    <a:pt x="19240" y="256997"/>
                  </a:lnTo>
                  <a:lnTo>
                    <a:pt x="8648" y="255560"/>
                  </a:lnTo>
                  <a:lnTo>
                    <a:pt x="2757" y="251091"/>
                  </a:lnTo>
                  <a:lnTo>
                    <a:pt x="0" y="244603"/>
                  </a:lnTo>
                  <a:lnTo>
                    <a:pt x="56" y="228035"/>
                  </a:lnTo>
                  <a:lnTo>
                    <a:pt x="12743" y="185684"/>
                  </a:lnTo>
                  <a:lnTo>
                    <a:pt x="36938" y="127224"/>
                  </a:lnTo>
                  <a:lnTo>
                    <a:pt x="63102" y="73816"/>
                  </a:lnTo>
                  <a:lnTo>
                    <a:pt x="70562" y="18978"/>
                  </a:lnTo>
                  <a:lnTo>
                    <a:pt x="7169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2" name="Freeform 121"/>
          <p:cNvSpPr/>
          <p:nvPr/>
        </p:nvSpPr>
        <p:spPr>
          <a:xfrm>
            <a:off x="2501241" y="4761919"/>
            <a:ext cx="1823208" cy="786407"/>
          </a:xfrm>
          <a:custGeom>
            <a:avLst/>
            <a:gdLst/>
            <a:ahLst/>
            <a:cxnLst/>
            <a:rect l="0" t="0" r="0" b="0"/>
            <a:pathLst>
              <a:path w="1823208" h="786407">
                <a:moveTo>
                  <a:pt x="699422" y="28547"/>
                </a:moveTo>
                <a:lnTo>
                  <a:pt x="644377" y="10589"/>
                </a:lnTo>
                <a:lnTo>
                  <a:pt x="586730" y="0"/>
                </a:lnTo>
                <a:lnTo>
                  <a:pt x="535010" y="981"/>
                </a:lnTo>
                <a:lnTo>
                  <a:pt x="483811" y="8681"/>
                </a:lnTo>
                <a:lnTo>
                  <a:pt x="427307" y="18371"/>
                </a:lnTo>
                <a:lnTo>
                  <a:pt x="366991" y="32126"/>
                </a:lnTo>
                <a:lnTo>
                  <a:pt x="308797" y="62184"/>
                </a:lnTo>
                <a:lnTo>
                  <a:pt x="254241" y="93033"/>
                </a:lnTo>
                <a:lnTo>
                  <a:pt x="198369" y="135623"/>
                </a:lnTo>
                <a:lnTo>
                  <a:pt x="136766" y="183591"/>
                </a:lnTo>
                <a:lnTo>
                  <a:pt x="82091" y="230765"/>
                </a:lnTo>
                <a:lnTo>
                  <a:pt x="48109" y="282354"/>
                </a:lnTo>
                <a:lnTo>
                  <a:pt x="24455" y="337605"/>
                </a:lnTo>
                <a:lnTo>
                  <a:pt x="4853" y="396149"/>
                </a:lnTo>
                <a:lnTo>
                  <a:pt x="0" y="418873"/>
                </a:lnTo>
                <a:lnTo>
                  <a:pt x="9301" y="479756"/>
                </a:lnTo>
                <a:lnTo>
                  <a:pt x="37215" y="533715"/>
                </a:lnTo>
                <a:lnTo>
                  <a:pt x="51818" y="553713"/>
                </a:lnTo>
                <a:lnTo>
                  <a:pt x="112323" y="615669"/>
                </a:lnTo>
                <a:lnTo>
                  <a:pt x="173216" y="660039"/>
                </a:lnTo>
                <a:lnTo>
                  <a:pt x="235244" y="695323"/>
                </a:lnTo>
                <a:lnTo>
                  <a:pt x="297423" y="720302"/>
                </a:lnTo>
                <a:lnTo>
                  <a:pt x="355113" y="736848"/>
                </a:lnTo>
                <a:lnTo>
                  <a:pt x="405502" y="750212"/>
                </a:lnTo>
                <a:lnTo>
                  <a:pt x="453757" y="753591"/>
                </a:lnTo>
                <a:lnTo>
                  <a:pt x="508479" y="755762"/>
                </a:lnTo>
                <a:lnTo>
                  <a:pt x="553159" y="762124"/>
                </a:lnTo>
                <a:lnTo>
                  <a:pt x="615011" y="764529"/>
                </a:lnTo>
                <a:lnTo>
                  <a:pt x="674801" y="766412"/>
                </a:lnTo>
                <a:lnTo>
                  <a:pt x="737582" y="773816"/>
                </a:lnTo>
                <a:lnTo>
                  <a:pt x="789887" y="775403"/>
                </a:lnTo>
                <a:lnTo>
                  <a:pt x="849483" y="775938"/>
                </a:lnTo>
                <a:lnTo>
                  <a:pt x="908961" y="776031"/>
                </a:lnTo>
                <a:lnTo>
                  <a:pt x="954767" y="776053"/>
                </a:lnTo>
                <a:lnTo>
                  <a:pt x="1017235" y="779185"/>
                </a:lnTo>
                <a:lnTo>
                  <a:pt x="1074739" y="784402"/>
                </a:lnTo>
                <a:lnTo>
                  <a:pt x="1120083" y="785623"/>
                </a:lnTo>
                <a:lnTo>
                  <a:pt x="1167532" y="786165"/>
                </a:lnTo>
                <a:lnTo>
                  <a:pt x="1215917" y="786406"/>
                </a:lnTo>
                <a:lnTo>
                  <a:pt x="1263548" y="785343"/>
                </a:lnTo>
                <a:lnTo>
                  <a:pt x="1308113" y="780972"/>
                </a:lnTo>
                <a:lnTo>
                  <a:pt x="1361486" y="777523"/>
                </a:lnTo>
                <a:lnTo>
                  <a:pt x="1418115" y="770911"/>
                </a:lnTo>
                <a:lnTo>
                  <a:pt x="1461818" y="764809"/>
                </a:lnTo>
                <a:lnTo>
                  <a:pt x="1506198" y="757027"/>
                </a:lnTo>
                <a:lnTo>
                  <a:pt x="1561728" y="740662"/>
                </a:lnTo>
                <a:lnTo>
                  <a:pt x="1619357" y="724059"/>
                </a:lnTo>
                <a:lnTo>
                  <a:pt x="1662976" y="709967"/>
                </a:lnTo>
                <a:lnTo>
                  <a:pt x="1714746" y="684244"/>
                </a:lnTo>
                <a:lnTo>
                  <a:pt x="1760457" y="648227"/>
                </a:lnTo>
                <a:lnTo>
                  <a:pt x="1800634" y="591299"/>
                </a:lnTo>
                <a:lnTo>
                  <a:pt x="1816644" y="556377"/>
                </a:lnTo>
                <a:lnTo>
                  <a:pt x="1823207" y="512624"/>
                </a:lnTo>
                <a:lnTo>
                  <a:pt x="1809784" y="453844"/>
                </a:lnTo>
                <a:lnTo>
                  <a:pt x="1797128" y="413614"/>
                </a:lnTo>
                <a:lnTo>
                  <a:pt x="1760157" y="359048"/>
                </a:lnTo>
                <a:lnTo>
                  <a:pt x="1704986" y="297710"/>
                </a:lnTo>
                <a:lnTo>
                  <a:pt x="1650211" y="259270"/>
                </a:lnTo>
                <a:lnTo>
                  <a:pt x="1600239" y="228320"/>
                </a:lnTo>
                <a:lnTo>
                  <a:pt x="1537190" y="192661"/>
                </a:lnTo>
                <a:lnTo>
                  <a:pt x="1479323" y="162506"/>
                </a:lnTo>
                <a:lnTo>
                  <a:pt x="1425992" y="141392"/>
                </a:lnTo>
                <a:lnTo>
                  <a:pt x="1370140" y="123375"/>
                </a:lnTo>
                <a:lnTo>
                  <a:pt x="1311052" y="105765"/>
                </a:lnTo>
                <a:lnTo>
                  <a:pt x="1251972" y="88210"/>
                </a:lnTo>
                <a:lnTo>
                  <a:pt x="1198555" y="81407"/>
                </a:lnTo>
                <a:lnTo>
                  <a:pt x="1136595" y="66718"/>
                </a:lnTo>
                <a:lnTo>
                  <a:pt x="1078149" y="60264"/>
                </a:lnTo>
                <a:lnTo>
                  <a:pt x="1018048" y="53282"/>
                </a:lnTo>
                <a:lnTo>
                  <a:pt x="969045" y="50694"/>
                </a:lnTo>
                <a:lnTo>
                  <a:pt x="910565" y="49819"/>
                </a:lnTo>
                <a:lnTo>
                  <a:pt x="853953" y="49646"/>
                </a:lnTo>
                <a:lnTo>
                  <a:pt x="797710" y="42377"/>
                </a:lnTo>
                <a:lnTo>
                  <a:pt x="741540" y="39727"/>
                </a:lnTo>
                <a:lnTo>
                  <a:pt x="679796" y="39204"/>
                </a:lnTo>
                <a:lnTo>
                  <a:pt x="618509" y="39101"/>
                </a:lnTo>
                <a:lnTo>
                  <a:pt x="568473" y="40252"/>
                </a:lnTo>
                <a:lnTo>
                  <a:pt x="516603" y="46313"/>
                </a:lnTo>
                <a:lnTo>
                  <a:pt x="463019" y="48629"/>
                </a:lnTo>
                <a:lnTo>
                  <a:pt x="401341" y="49411"/>
                </a:lnTo>
                <a:lnTo>
                  <a:pt x="383567" y="4960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Freeform 122"/>
          <p:cNvSpPr/>
          <p:nvPr/>
        </p:nvSpPr>
        <p:spPr>
          <a:xfrm>
            <a:off x="3053264" y="4169285"/>
            <a:ext cx="308595" cy="393071"/>
          </a:xfrm>
          <a:custGeom>
            <a:avLst/>
            <a:gdLst/>
            <a:ahLst/>
            <a:cxnLst/>
            <a:rect l="0" t="0" r="0" b="0"/>
            <a:pathLst>
              <a:path w="308595" h="393071">
                <a:moveTo>
                  <a:pt x="157927" y="0"/>
                </a:moveTo>
                <a:lnTo>
                  <a:pt x="123599" y="60873"/>
                </a:lnTo>
                <a:lnTo>
                  <a:pt x="97724" y="90793"/>
                </a:lnTo>
                <a:lnTo>
                  <a:pt x="71459" y="106580"/>
                </a:lnTo>
                <a:lnTo>
                  <a:pt x="66357" y="106148"/>
                </a:lnTo>
                <a:lnTo>
                  <a:pt x="64125" y="102351"/>
                </a:lnTo>
                <a:lnTo>
                  <a:pt x="63807" y="96310"/>
                </a:lnTo>
                <a:lnTo>
                  <a:pt x="69693" y="83358"/>
                </a:lnTo>
                <a:lnTo>
                  <a:pt x="81278" y="69803"/>
                </a:lnTo>
                <a:lnTo>
                  <a:pt x="137536" y="29212"/>
                </a:lnTo>
                <a:lnTo>
                  <a:pt x="169823" y="16584"/>
                </a:lnTo>
                <a:lnTo>
                  <a:pt x="207335" y="13492"/>
                </a:lnTo>
                <a:lnTo>
                  <a:pt x="230189" y="16915"/>
                </a:lnTo>
                <a:lnTo>
                  <a:pt x="248925" y="25455"/>
                </a:lnTo>
                <a:lnTo>
                  <a:pt x="265052" y="38219"/>
                </a:lnTo>
                <a:lnTo>
                  <a:pt x="280017" y="55591"/>
                </a:lnTo>
                <a:lnTo>
                  <a:pt x="282605" y="65136"/>
                </a:lnTo>
                <a:lnTo>
                  <a:pt x="279240" y="85101"/>
                </a:lnTo>
                <a:lnTo>
                  <a:pt x="264192" y="110483"/>
                </a:lnTo>
                <a:lnTo>
                  <a:pt x="244915" y="132821"/>
                </a:lnTo>
                <a:lnTo>
                  <a:pt x="218797" y="148669"/>
                </a:lnTo>
                <a:lnTo>
                  <a:pt x="177360" y="163334"/>
                </a:lnTo>
                <a:lnTo>
                  <a:pt x="152136" y="166179"/>
                </a:lnTo>
                <a:lnTo>
                  <a:pt x="145878" y="164598"/>
                </a:lnTo>
                <a:lnTo>
                  <a:pt x="144045" y="161205"/>
                </a:lnTo>
                <a:lnTo>
                  <a:pt x="145163" y="156603"/>
                </a:lnTo>
                <a:lnTo>
                  <a:pt x="150587" y="153535"/>
                </a:lnTo>
                <a:lnTo>
                  <a:pt x="169093" y="150126"/>
                </a:lnTo>
                <a:lnTo>
                  <a:pt x="229515" y="159211"/>
                </a:lnTo>
                <a:lnTo>
                  <a:pt x="250575" y="166686"/>
                </a:lnTo>
                <a:lnTo>
                  <a:pt x="275586" y="185219"/>
                </a:lnTo>
                <a:lnTo>
                  <a:pt x="296644" y="213587"/>
                </a:lnTo>
                <a:lnTo>
                  <a:pt x="306537" y="238037"/>
                </a:lnTo>
                <a:lnTo>
                  <a:pt x="308594" y="261382"/>
                </a:lnTo>
                <a:lnTo>
                  <a:pt x="300382" y="310554"/>
                </a:lnTo>
                <a:lnTo>
                  <a:pt x="287921" y="331436"/>
                </a:lnTo>
                <a:lnTo>
                  <a:pt x="270685" y="347346"/>
                </a:lnTo>
                <a:lnTo>
                  <a:pt x="215107" y="376659"/>
                </a:lnTo>
                <a:lnTo>
                  <a:pt x="174739" y="391323"/>
                </a:lnTo>
                <a:lnTo>
                  <a:pt x="150192" y="393070"/>
                </a:lnTo>
                <a:lnTo>
                  <a:pt x="95124" y="381612"/>
                </a:lnTo>
                <a:lnTo>
                  <a:pt x="42162" y="359277"/>
                </a:lnTo>
                <a:lnTo>
                  <a:pt x="0" y="32638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2080943" y="52642"/>
            <a:ext cx="3699203" cy="758053"/>
            <a:chOff x="2080943" y="52642"/>
            <a:chExt cx="3699203" cy="758053"/>
          </a:xfrm>
        </p:grpSpPr>
        <p:sp>
          <p:nvSpPr>
            <p:cNvPr id="2" name="Freeform 1"/>
            <p:cNvSpPr/>
            <p:nvPr/>
          </p:nvSpPr>
          <p:spPr>
            <a:xfrm>
              <a:off x="2080943" y="160649"/>
              <a:ext cx="477483" cy="562964"/>
            </a:xfrm>
            <a:custGeom>
              <a:avLst/>
              <a:gdLst/>
              <a:ahLst/>
              <a:cxnLst/>
              <a:rect l="0" t="0" r="0" b="0"/>
              <a:pathLst>
                <a:path w="477483" h="562964">
                  <a:moveTo>
                    <a:pt x="77399" y="7806"/>
                  </a:moveTo>
                  <a:lnTo>
                    <a:pt x="61757" y="34193"/>
                  </a:lnTo>
                  <a:lnTo>
                    <a:pt x="42555" y="91119"/>
                  </a:lnTo>
                  <a:lnTo>
                    <a:pt x="21669" y="152890"/>
                  </a:lnTo>
                  <a:lnTo>
                    <a:pt x="15679" y="164190"/>
                  </a:lnTo>
                  <a:lnTo>
                    <a:pt x="10516" y="168214"/>
                  </a:lnTo>
                  <a:lnTo>
                    <a:pt x="5904" y="167387"/>
                  </a:lnTo>
                  <a:lnTo>
                    <a:pt x="1659" y="163327"/>
                  </a:lnTo>
                  <a:lnTo>
                    <a:pt x="0" y="155940"/>
                  </a:lnTo>
                  <a:lnTo>
                    <a:pt x="1275" y="135255"/>
                  </a:lnTo>
                  <a:lnTo>
                    <a:pt x="20031" y="85017"/>
                  </a:lnTo>
                  <a:lnTo>
                    <a:pt x="53134" y="34915"/>
                  </a:lnTo>
                  <a:lnTo>
                    <a:pt x="73243" y="22584"/>
                  </a:lnTo>
                  <a:lnTo>
                    <a:pt x="124281" y="5136"/>
                  </a:lnTo>
                  <a:lnTo>
                    <a:pt x="178253" y="0"/>
                  </a:lnTo>
                  <a:lnTo>
                    <a:pt x="212956" y="7313"/>
                  </a:lnTo>
                  <a:lnTo>
                    <a:pt x="253004" y="30152"/>
                  </a:lnTo>
                  <a:lnTo>
                    <a:pt x="289381" y="68372"/>
                  </a:lnTo>
                  <a:lnTo>
                    <a:pt x="320786" y="120982"/>
                  </a:lnTo>
                  <a:lnTo>
                    <a:pt x="339468" y="173315"/>
                  </a:lnTo>
                  <a:lnTo>
                    <a:pt x="347681" y="213214"/>
                  </a:lnTo>
                  <a:lnTo>
                    <a:pt x="344867" y="273509"/>
                  </a:lnTo>
                  <a:lnTo>
                    <a:pt x="336283" y="327519"/>
                  </a:lnTo>
                  <a:lnTo>
                    <a:pt x="315666" y="390671"/>
                  </a:lnTo>
                  <a:lnTo>
                    <a:pt x="295996" y="441273"/>
                  </a:lnTo>
                  <a:lnTo>
                    <a:pt x="269927" y="484804"/>
                  </a:lnTo>
                  <a:lnTo>
                    <a:pt x="225436" y="523168"/>
                  </a:lnTo>
                  <a:lnTo>
                    <a:pt x="163328" y="556186"/>
                  </a:lnTo>
                  <a:lnTo>
                    <a:pt x="119367" y="562963"/>
                  </a:lnTo>
                  <a:lnTo>
                    <a:pt x="95661" y="558309"/>
                  </a:lnTo>
                  <a:lnTo>
                    <a:pt x="69162" y="542535"/>
                  </a:lnTo>
                  <a:lnTo>
                    <a:pt x="39247" y="516244"/>
                  </a:lnTo>
                  <a:lnTo>
                    <a:pt x="31196" y="496211"/>
                  </a:lnTo>
                  <a:lnTo>
                    <a:pt x="28788" y="472880"/>
                  </a:lnTo>
                  <a:lnTo>
                    <a:pt x="31617" y="450812"/>
                  </a:lnTo>
                  <a:lnTo>
                    <a:pt x="39894" y="432425"/>
                  </a:lnTo>
                  <a:lnTo>
                    <a:pt x="45376" y="424247"/>
                  </a:lnTo>
                  <a:lnTo>
                    <a:pt x="60827" y="412040"/>
                  </a:lnTo>
                  <a:lnTo>
                    <a:pt x="80562" y="403885"/>
                  </a:lnTo>
                  <a:lnTo>
                    <a:pt x="134479" y="398650"/>
                  </a:lnTo>
                  <a:lnTo>
                    <a:pt x="165938" y="400273"/>
                  </a:lnTo>
                  <a:lnTo>
                    <a:pt x="221143" y="417260"/>
                  </a:lnTo>
                  <a:lnTo>
                    <a:pt x="276959" y="435813"/>
                  </a:lnTo>
                  <a:lnTo>
                    <a:pt x="330019" y="453493"/>
                  </a:lnTo>
                  <a:lnTo>
                    <a:pt x="380589" y="466377"/>
                  </a:lnTo>
                  <a:lnTo>
                    <a:pt x="435639" y="467016"/>
                  </a:lnTo>
                  <a:lnTo>
                    <a:pt x="477482" y="46053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612686" y="94756"/>
              <a:ext cx="187895" cy="631711"/>
            </a:xfrm>
            <a:custGeom>
              <a:avLst/>
              <a:gdLst/>
              <a:ahLst/>
              <a:cxnLst/>
              <a:rect l="0" t="0" r="0" b="0"/>
              <a:pathLst>
                <a:path w="187895" h="631711">
                  <a:moveTo>
                    <a:pt x="187894" y="0"/>
                  </a:moveTo>
                  <a:lnTo>
                    <a:pt x="132807" y="49498"/>
                  </a:lnTo>
                  <a:lnTo>
                    <a:pt x="90620" y="104062"/>
                  </a:lnTo>
                  <a:lnTo>
                    <a:pt x="48569" y="166172"/>
                  </a:lnTo>
                  <a:lnTo>
                    <a:pt x="22766" y="224460"/>
                  </a:lnTo>
                  <a:lnTo>
                    <a:pt x="6057" y="286363"/>
                  </a:lnTo>
                  <a:lnTo>
                    <a:pt x="655" y="335063"/>
                  </a:lnTo>
                  <a:lnTo>
                    <a:pt x="0" y="396685"/>
                  </a:lnTo>
                  <a:lnTo>
                    <a:pt x="8089" y="444440"/>
                  </a:lnTo>
                  <a:lnTo>
                    <a:pt x="31191" y="496322"/>
                  </a:lnTo>
                  <a:lnTo>
                    <a:pt x="58284" y="545695"/>
                  </a:lnTo>
                  <a:lnTo>
                    <a:pt x="94572" y="580837"/>
                  </a:lnTo>
                  <a:lnTo>
                    <a:pt x="135535" y="607190"/>
                  </a:lnTo>
                  <a:lnTo>
                    <a:pt x="187894" y="63171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911345" y="200041"/>
              <a:ext cx="345912" cy="439458"/>
            </a:xfrm>
            <a:custGeom>
              <a:avLst/>
              <a:gdLst/>
              <a:ahLst/>
              <a:cxnLst/>
              <a:rect l="0" t="0" r="0" b="0"/>
              <a:pathLst>
                <a:path w="345912" h="439458">
                  <a:moveTo>
                    <a:pt x="236675" y="0"/>
                  </a:moveTo>
                  <a:lnTo>
                    <a:pt x="182531" y="11453"/>
                  </a:lnTo>
                  <a:lnTo>
                    <a:pt x="156459" y="15619"/>
                  </a:lnTo>
                  <a:lnTo>
                    <a:pt x="104887" y="11881"/>
                  </a:lnTo>
                  <a:lnTo>
                    <a:pt x="44657" y="10796"/>
                  </a:lnTo>
                  <a:lnTo>
                    <a:pt x="22262" y="16886"/>
                  </a:lnTo>
                  <a:lnTo>
                    <a:pt x="13015" y="21786"/>
                  </a:lnTo>
                  <a:lnTo>
                    <a:pt x="6850" y="29732"/>
                  </a:lnTo>
                  <a:lnTo>
                    <a:pt x="0" y="51039"/>
                  </a:lnTo>
                  <a:lnTo>
                    <a:pt x="2838" y="110081"/>
                  </a:lnTo>
                  <a:lnTo>
                    <a:pt x="7731" y="164897"/>
                  </a:lnTo>
                  <a:lnTo>
                    <a:pt x="10347" y="176612"/>
                  </a:lnTo>
                  <a:lnTo>
                    <a:pt x="14430" y="180912"/>
                  </a:lnTo>
                  <a:lnTo>
                    <a:pt x="19491" y="180270"/>
                  </a:lnTo>
                  <a:lnTo>
                    <a:pt x="50015" y="165200"/>
                  </a:lnTo>
                  <a:lnTo>
                    <a:pt x="92180" y="152128"/>
                  </a:lnTo>
                  <a:lnTo>
                    <a:pt x="151288" y="151453"/>
                  </a:lnTo>
                  <a:lnTo>
                    <a:pt x="214079" y="166650"/>
                  </a:lnTo>
                  <a:lnTo>
                    <a:pt x="254309" y="190543"/>
                  </a:lnTo>
                  <a:lnTo>
                    <a:pt x="315730" y="244295"/>
                  </a:lnTo>
                  <a:lnTo>
                    <a:pt x="344707" y="305514"/>
                  </a:lnTo>
                  <a:lnTo>
                    <a:pt x="345911" y="326467"/>
                  </a:lnTo>
                  <a:lnTo>
                    <a:pt x="337152" y="374103"/>
                  </a:lnTo>
                  <a:lnTo>
                    <a:pt x="321948" y="403564"/>
                  </a:lnTo>
                  <a:lnTo>
                    <a:pt x="303040" y="416448"/>
                  </a:lnTo>
                  <a:lnTo>
                    <a:pt x="252774" y="434251"/>
                  </a:lnTo>
                  <a:lnTo>
                    <a:pt x="198955" y="439457"/>
                  </a:lnTo>
                  <a:lnTo>
                    <a:pt x="136908" y="427336"/>
                  </a:lnTo>
                  <a:lnTo>
                    <a:pt x="82594" y="410503"/>
                  </a:lnTo>
                  <a:lnTo>
                    <a:pt x="57691" y="4000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369119" y="452176"/>
              <a:ext cx="294799" cy="190063"/>
            </a:xfrm>
            <a:custGeom>
              <a:avLst/>
              <a:gdLst/>
              <a:ahLst/>
              <a:cxnLst/>
              <a:rect l="0" t="0" r="0" b="0"/>
              <a:pathLst>
                <a:path w="294799" h="190063">
                  <a:moveTo>
                    <a:pt x="0" y="190062"/>
                  </a:moveTo>
                  <a:lnTo>
                    <a:pt x="0" y="131445"/>
                  </a:lnTo>
                  <a:lnTo>
                    <a:pt x="8405" y="78441"/>
                  </a:lnTo>
                  <a:lnTo>
                    <a:pt x="19128" y="45075"/>
                  </a:lnTo>
                  <a:lnTo>
                    <a:pt x="49803" y="4838"/>
                  </a:lnTo>
                  <a:lnTo>
                    <a:pt x="58938" y="1069"/>
                  </a:lnTo>
                  <a:lnTo>
                    <a:pt x="81567" y="0"/>
                  </a:lnTo>
                  <a:lnTo>
                    <a:pt x="100983" y="6544"/>
                  </a:lnTo>
                  <a:lnTo>
                    <a:pt x="147021" y="43189"/>
                  </a:lnTo>
                  <a:lnTo>
                    <a:pt x="203536" y="106071"/>
                  </a:lnTo>
                  <a:lnTo>
                    <a:pt x="238644" y="144007"/>
                  </a:lnTo>
                  <a:lnTo>
                    <a:pt x="258922" y="152046"/>
                  </a:lnTo>
                  <a:lnTo>
                    <a:pt x="294798" y="15847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495461" y="431668"/>
              <a:ext cx="147400" cy="231628"/>
            </a:xfrm>
            <a:custGeom>
              <a:avLst/>
              <a:gdLst/>
              <a:ahLst/>
              <a:cxnLst/>
              <a:rect l="0" t="0" r="0" b="0"/>
              <a:pathLst>
                <a:path w="147400" h="231628">
                  <a:moveTo>
                    <a:pt x="147399" y="0"/>
                  </a:moveTo>
                  <a:lnTo>
                    <a:pt x="123352" y="17981"/>
                  </a:lnTo>
                  <a:lnTo>
                    <a:pt x="87806" y="64152"/>
                  </a:lnTo>
                  <a:lnTo>
                    <a:pt x="60985" y="121156"/>
                  </a:lnTo>
                  <a:lnTo>
                    <a:pt x="29198" y="179453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842901" y="431668"/>
              <a:ext cx="157929" cy="10529"/>
            </a:xfrm>
            <a:custGeom>
              <a:avLst/>
              <a:gdLst/>
              <a:ahLst/>
              <a:cxnLst/>
              <a:rect l="0" t="0" r="0" b="0"/>
              <a:pathLst>
                <a:path w="157929" h="10529">
                  <a:moveTo>
                    <a:pt x="157928" y="0"/>
                  </a:moveTo>
                  <a:lnTo>
                    <a:pt x="115236" y="3119"/>
                  </a:lnTo>
                  <a:lnTo>
                    <a:pt x="54690" y="955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114513" y="153686"/>
              <a:ext cx="404979" cy="486132"/>
            </a:xfrm>
            <a:custGeom>
              <a:avLst/>
              <a:gdLst/>
              <a:ahLst/>
              <a:cxnLst/>
              <a:rect l="0" t="0" r="0" b="0"/>
              <a:pathLst>
                <a:path w="404979" h="486132">
                  <a:moveTo>
                    <a:pt x="107414" y="4241"/>
                  </a:moveTo>
                  <a:lnTo>
                    <a:pt x="64752" y="59900"/>
                  </a:lnTo>
                  <a:lnTo>
                    <a:pt x="16135" y="116105"/>
                  </a:lnTo>
                  <a:lnTo>
                    <a:pt x="10297" y="116252"/>
                  </a:lnTo>
                  <a:lnTo>
                    <a:pt x="5234" y="111670"/>
                  </a:lnTo>
                  <a:lnTo>
                    <a:pt x="690" y="103936"/>
                  </a:lnTo>
                  <a:lnTo>
                    <a:pt x="0" y="95271"/>
                  </a:lnTo>
                  <a:lnTo>
                    <a:pt x="5472" y="76284"/>
                  </a:lnTo>
                  <a:lnTo>
                    <a:pt x="21707" y="51453"/>
                  </a:lnTo>
                  <a:lnTo>
                    <a:pt x="52514" y="29278"/>
                  </a:lnTo>
                  <a:lnTo>
                    <a:pt x="110236" y="5227"/>
                  </a:lnTo>
                  <a:lnTo>
                    <a:pt x="136744" y="0"/>
                  </a:lnTo>
                  <a:lnTo>
                    <a:pt x="188770" y="6176"/>
                  </a:lnTo>
                  <a:lnTo>
                    <a:pt x="222377" y="18462"/>
                  </a:lnTo>
                  <a:lnTo>
                    <a:pt x="259584" y="43575"/>
                  </a:lnTo>
                  <a:lnTo>
                    <a:pt x="271751" y="63447"/>
                  </a:lnTo>
                  <a:lnTo>
                    <a:pt x="278719" y="86707"/>
                  </a:lnTo>
                  <a:lnTo>
                    <a:pt x="276064" y="119532"/>
                  </a:lnTo>
                  <a:lnTo>
                    <a:pt x="266699" y="150315"/>
                  </a:lnTo>
                  <a:lnTo>
                    <a:pt x="236520" y="189608"/>
                  </a:lnTo>
                  <a:lnTo>
                    <a:pt x="174843" y="223237"/>
                  </a:lnTo>
                  <a:lnTo>
                    <a:pt x="151420" y="227135"/>
                  </a:lnTo>
                  <a:lnTo>
                    <a:pt x="140261" y="226536"/>
                  </a:lnTo>
                  <a:lnTo>
                    <a:pt x="136331" y="223798"/>
                  </a:lnTo>
                  <a:lnTo>
                    <a:pt x="137220" y="219632"/>
                  </a:lnTo>
                  <a:lnTo>
                    <a:pt x="141323" y="214516"/>
                  </a:lnTo>
                  <a:lnTo>
                    <a:pt x="161479" y="208831"/>
                  </a:lnTo>
                  <a:lnTo>
                    <a:pt x="199473" y="208750"/>
                  </a:lnTo>
                  <a:lnTo>
                    <a:pt x="255628" y="223588"/>
                  </a:lnTo>
                  <a:lnTo>
                    <a:pt x="293529" y="242108"/>
                  </a:lnTo>
                  <a:lnTo>
                    <a:pt x="352564" y="292351"/>
                  </a:lnTo>
                  <a:lnTo>
                    <a:pt x="379702" y="322404"/>
                  </a:lnTo>
                  <a:lnTo>
                    <a:pt x="400539" y="373887"/>
                  </a:lnTo>
                  <a:lnTo>
                    <a:pt x="404606" y="387542"/>
                  </a:lnTo>
                  <a:lnTo>
                    <a:pt x="404978" y="398985"/>
                  </a:lnTo>
                  <a:lnTo>
                    <a:pt x="399152" y="417939"/>
                  </a:lnTo>
                  <a:lnTo>
                    <a:pt x="382718" y="447352"/>
                  </a:lnTo>
                  <a:lnTo>
                    <a:pt x="366642" y="461662"/>
                  </a:lnTo>
                  <a:lnTo>
                    <a:pt x="322136" y="480381"/>
                  </a:lnTo>
                  <a:lnTo>
                    <a:pt x="282039" y="486131"/>
                  </a:lnTo>
                  <a:lnTo>
                    <a:pt x="226569" y="479668"/>
                  </a:lnTo>
                  <a:lnTo>
                    <a:pt x="173672" y="467127"/>
                  </a:lnTo>
                  <a:lnTo>
                    <a:pt x="146153" y="456857"/>
                  </a:lnTo>
                  <a:lnTo>
                    <a:pt x="128471" y="44643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327212" y="52642"/>
              <a:ext cx="376346" cy="758053"/>
            </a:xfrm>
            <a:custGeom>
              <a:avLst/>
              <a:gdLst/>
              <a:ahLst/>
              <a:cxnLst/>
              <a:rect l="0" t="0" r="0" b="0"/>
              <a:pathLst>
                <a:path w="376346" h="758053">
                  <a:moveTo>
                    <a:pt x="0" y="0"/>
                  </a:moveTo>
                  <a:lnTo>
                    <a:pt x="58617" y="29308"/>
                  </a:lnTo>
                  <a:lnTo>
                    <a:pt x="115214" y="63333"/>
                  </a:lnTo>
                  <a:lnTo>
                    <a:pt x="168377" y="98287"/>
                  </a:lnTo>
                  <a:lnTo>
                    <a:pt x="207435" y="129466"/>
                  </a:lnTo>
                  <a:lnTo>
                    <a:pt x="263862" y="186668"/>
                  </a:lnTo>
                  <a:lnTo>
                    <a:pt x="291871" y="212846"/>
                  </a:lnTo>
                  <a:lnTo>
                    <a:pt x="336655" y="273941"/>
                  </a:lnTo>
                  <a:lnTo>
                    <a:pt x="354773" y="308505"/>
                  </a:lnTo>
                  <a:lnTo>
                    <a:pt x="373926" y="371039"/>
                  </a:lnTo>
                  <a:lnTo>
                    <a:pt x="376345" y="425013"/>
                  </a:lnTo>
                  <a:lnTo>
                    <a:pt x="370173" y="481949"/>
                  </a:lnTo>
                  <a:lnTo>
                    <a:pt x="357607" y="534407"/>
                  </a:lnTo>
                  <a:lnTo>
                    <a:pt x="339204" y="589261"/>
                  </a:lnTo>
                  <a:lnTo>
                    <a:pt x="308638" y="651568"/>
                  </a:lnTo>
                  <a:lnTo>
                    <a:pt x="262996" y="708253"/>
                  </a:lnTo>
                  <a:lnTo>
                    <a:pt x="221099" y="75805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969450" y="305326"/>
              <a:ext cx="94758" cy="42115"/>
            </a:xfrm>
            <a:custGeom>
              <a:avLst/>
              <a:gdLst/>
              <a:ahLst/>
              <a:cxnLst/>
              <a:rect l="0" t="0" r="0" b="0"/>
              <a:pathLst>
                <a:path w="94758" h="42115">
                  <a:moveTo>
                    <a:pt x="94757" y="0"/>
                  </a:moveTo>
                  <a:lnTo>
                    <a:pt x="34816" y="3357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022093" y="421139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71297" y="17959"/>
                  </a:lnTo>
                  <a:lnTo>
                    <a:pt x="26128" y="2854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372826" y="221098"/>
              <a:ext cx="49351" cy="410612"/>
            </a:xfrm>
            <a:custGeom>
              <a:avLst/>
              <a:gdLst/>
              <a:ahLst/>
              <a:cxnLst/>
              <a:rect l="0" t="0" r="0" b="0"/>
              <a:pathLst>
                <a:path w="49351" h="410612">
                  <a:moveTo>
                    <a:pt x="7235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7515" y="143636"/>
                  </a:lnTo>
                  <a:lnTo>
                    <a:pt x="18513" y="198128"/>
                  </a:lnTo>
                  <a:lnTo>
                    <a:pt x="25395" y="252117"/>
                  </a:lnTo>
                  <a:lnTo>
                    <a:pt x="30553" y="302039"/>
                  </a:lnTo>
                  <a:lnTo>
                    <a:pt x="37188" y="360829"/>
                  </a:lnTo>
                  <a:lnTo>
                    <a:pt x="49350" y="4106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759088" y="231626"/>
              <a:ext cx="21057" cy="431670"/>
            </a:xfrm>
            <a:custGeom>
              <a:avLst/>
              <a:gdLst/>
              <a:ahLst/>
              <a:cxnLst/>
              <a:rect l="0" t="0" r="0" b="0"/>
              <a:pathLst>
                <a:path w="21057" h="431670">
                  <a:moveTo>
                    <a:pt x="0" y="0"/>
                  </a:moveTo>
                  <a:lnTo>
                    <a:pt x="0" y="48931"/>
                  </a:lnTo>
                  <a:lnTo>
                    <a:pt x="0" y="103016"/>
                  </a:lnTo>
                  <a:lnTo>
                    <a:pt x="1169" y="147561"/>
                  </a:lnTo>
                  <a:lnTo>
                    <a:pt x="5589" y="194654"/>
                  </a:lnTo>
                  <a:lnTo>
                    <a:pt x="8333" y="239761"/>
                  </a:lnTo>
                  <a:lnTo>
                    <a:pt x="12997" y="295259"/>
                  </a:lnTo>
                  <a:lnTo>
                    <a:pt x="19464" y="356631"/>
                  </a:lnTo>
                  <a:lnTo>
                    <a:pt x="20847" y="418552"/>
                  </a:lnTo>
                  <a:lnTo>
                    <a:pt x="21056" y="4316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533372" y="210569"/>
              <a:ext cx="246774" cy="245644"/>
            </a:xfrm>
            <a:custGeom>
              <a:avLst/>
              <a:gdLst/>
              <a:ahLst/>
              <a:cxnLst/>
              <a:rect l="0" t="0" r="0" b="0"/>
              <a:pathLst>
                <a:path w="246774" h="245644">
                  <a:moveTo>
                    <a:pt x="246773" y="189513"/>
                  </a:moveTo>
                  <a:lnTo>
                    <a:pt x="188156" y="189513"/>
                  </a:lnTo>
                  <a:lnTo>
                    <a:pt x="128439" y="209299"/>
                  </a:lnTo>
                  <a:lnTo>
                    <a:pt x="68843" y="227951"/>
                  </a:lnTo>
                  <a:lnTo>
                    <a:pt x="15285" y="245643"/>
                  </a:lnTo>
                  <a:lnTo>
                    <a:pt x="8219" y="243311"/>
                  </a:lnTo>
                  <a:lnTo>
                    <a:pt x="3509" y="237077"/>
                  </a:lnTo>
                  <a:lnTo>
                    <a:pt x="369" y="228241"/>
                  </a:lnTo>
                  <a:lnTo>
                    <a:pt x="0" y="209065"/>
                  </a:lnTo>
                  <a:lnTo>
                    <a:pt x="4905" y="188845"/>
                  </a:lnTo>
                  <a:lnTo>
                    <a:pt x="31949" y="126284"/>
                  </a:lnTo>
                  <a:lnTo>
                    <a:pt x="46584" y="77978"/>
                  </a:lnTo>
                  <a:lnTo>
                    <a:pt x="54097" y="35973"/>
                  </a:lnTo>
                  <a:lnTo>
                    <a:pt x="5726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2590010" y="1358176"/>
            <a:ext cx="1273949" cy="484312"/>
            <a:chOff x="2590010" y="1358176"/>
            <a:chExt cx="1273949" cy="484312"/>
          </a:xfrm>
        </p:grpSpPr>
        <p:sp>
          <p:nvSpPr>
            <p:cNvPr id="16" name="Freeform 15"/>
            <p:cNvSpPr/>
            <p:nvPr/>
          </p:nvSpPr>
          <p:spPr>
            <a:xfrm>
              <a:off x="2590010" y="1358176"/>
              <a:ext cx="52644" cy="368498"/>
            </a:xfrm>
            <a:custGeom>
              <a:avLst/>
              <a:gdLst/>
              <a:ahLst/>
              <a:cxnLst/>
              <a:rect l="0" t="0" r="0" b="0"/>
              <a:pathLst>
                <a:path w="52644" h="368498">
                  <a:moveTo>
                    <a:pt x="52643" y="0"/>
                  </a:moveTo>
                  <a:lnTo>
                    <a:pt x="41464" y="16767"/>
                  </a:lnTo>
                  <a:lnTo>
                    <a:pt x="32367" y="69516"/>
                  </a:lnTo>
                  <a:lnTo>
                    <a:pt x="20518" y="129328"/>
                  </a:lnTo>
                  <a:lnTo>
                    <a:pt x="13488" y="179869"/>
                  </a:lnTo>
                  <a:lnTo>
                    <a:pt x="8286" y="231889"/>
                  </a:lnTo>
                  <a:lnTo>
                    <a:pt x="2455" y="281227"/>
                  </a:lnTo>
                  <a:lnTo>
                    <a:pt x="485" y="339820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741570" y="1379233"/>
              <a:ext cx="340284" cy="385159"/>
            </a:xfrm>
            <a:custGeom>
              <a:avLst/>
              <a:gdLst/>
              <a:ahLst/>
              <a:cxnLst/>
              <a:rect l="0" t="0" r="0" b="0"/>
              <a:pathLst>
                <a:path w="340284" h="385159">
                  <a:moveTo>
                    <a:pt x="195880" y="0"/>
                  </a:moveTo>
                  <a:lnTo>
                    <a:pt x="133622" y="19128"/>
                  </a:lnTo>
                  <a:lnTo>
                    <a:pt x="109453" y="37773"/>
                  </a:lnTo>
                  <a:lnTo>
                    <a:pt x="66144" y="96469"/>
                  </a:lnTo>
                  <a:lnTo>
                    <a:pt x="37976" y="148430"/>
                  </a:lnTo>
                  <a:lnTo>
                    <a:pt x="9882" y="203754"/>
                  </a:lnTo>
                  <a:lnTo>
                    <a:pt x="0" y="245725"/>
                  </a:lnTo>
                  <a:lnTo>
                    <a:pt x="5066" y="300659"/>
                  </a:lnTo>
                  <a:lnTo>
                    <a:pt x="15211" y="334359"/>
                  </a:lnTo>
                  <a:lnTo>
                    <a:pt x="26286" y="351765"/>
                  </a:lnTo>
                  <a:lnTo>
                    <a:pt x="56853" y="374718"/>
                  </a:lnTo>
                  <a:lnTo>
                    <a:pt x="101135" y="385158"/>
                  </a:lnTo>
                  <a:lnTo>
                    <a:pt x="158924" y="380280"/>
                  </a:lnTo>
                  <a:lnTo>
                    <a:pt x="205348" y="364932"/>
                  </a:lnTo>
                  <a:lnTo>
                    <a:pt x="242724" y="339717"/>
                  </a:lnTo>
                  <a:lnTo>
                    <a:pt x="295991" y="283591"/>
                  </a:lnTo>
                  <a:lnTo>
                    <a:pt x="324233" y="240851"/>
                  </a:lnTo>
                  <a:lnTo>
                    <a:pt x="337116" y="200955"/>
                  </a:lnTo>
                  <a:lnTo>
                    <a:pt x="340283" y="154948"/>
                  </a:lnTo>
                  <a:lnTo>
                    <a:pt x="336879" y="129697"/>
                  </a:lnTo>
                  <a:lnTo>
                    <a:pt x="328347" y="109896"/>
                  </a:lnTo>
                  <a:lnTo>
                    <a:pt x="295906" y="63561"/>
                  </a:lnTo>
                  <a:lnTo>
                    <a:pt x="277771" y="47357"/>
                  </a:lnTo>
                  <a:lnTo>
                    <a:pt x="242241" y="30669"/>
                  </a:lnTo>
                  <a:lnTo>
                    <a:pt x="19588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184069" y="1609171"/>
              <a:ext cx="248222" cy="191203"/>
            </a:xfrm>
            <a:custGeom>
              <a:avLst/>
              <a:gdLst/>
              <a:ahLst/>
              <a:cxnLst/>
              <a:rect l="0" t="0" r="0" b="0"/>
              <a:pathLst>
                <a:path w="248222" h="191203">
                  <a:moveTo>
                    <a:pt x="6065" y="170145"/>
                  </a:moveTo>
                  <a:lnTo>
                    <a:pt x="0" y="136523"/>
                  </a:lnTo>
                  <a:lnTo>
                    <a:pt x="10625" y="76738"/>
                  </a:lnTo>
                  <a:lnTo>
                    <a:pt x="24990" y="34711"/>
                  </a:lnTo>
                  <a:lnTo>
                    <a:pt x="36313" y="17925"/>
                  </a:lnTo>
                  <a:lnTo>
                    <a:pt x="52264" y="5785"/>
                  </a:lnTo>
                  <a:lnTo>
                    <a:pt x="61431" y="910"/>
                  </a:lnTo>
                  <a:lnTo>
                    <a:pt x="69882" y="0"/>
                  </a:lnTo>
                  <a:lnTo>
                    <a:pt x="85511" y="5227"/>
                  </a:lnTo>
                  <a:lnTo>
                    <a:pt x="107464" y="21325"/>
                  </a:lnTo>
                  <a:lnTo>
                    <a:pt x="146446" y="76188"/>
                  </a:lnTo>
                  <a:lnTo>
                    <a:pt x="176254" y="133350"/>
                  </a:lnTo>
                  <a:lnTo>
                    <a:pt x="202940" y="165606"/>
                  </a:lnTo>
                  <a:lnTo>
                    <a:pt x="248221" y="19120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327005" y="1568746"/>
              <a:ext cx="105286" cy="273742"/>
            </a:xfrm>
            <a:custGeom>
              <a:avLst/>
              <a:gdLst/>
              <a:ahLst/>
              <a:cxnLst/>
              <a:rect l="0" t="0" r="0" b="0"/>
              <a:pathLst>
                <a:path w="105286" h="273742">
                  <a:moveTo>
                    <a:pt x="105285" y="0"/>
                  </a:moveTo>
                  <a:lnTo>
                    <a:pt x="89644" y="17980"/>
                  </a:lnTo>
                  <a:lnTo>
                    <a:pt x="70441" y="69741"/>
                  </a:lnTo>
                  <a:lnTo>
                    <a:pt x="48966" y="130672"/>
                  </a:lnTo>
                  <a:lnTo>
                    <a:pt x="32245" y="185862"/>
                  </a:lnTo>
                  <a:lnTo>
                    <a:pt x="10587" y="249244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706031" y="1594742"/>
              <a:ext cx="157928" cy="5590"/>
            </a:xfrm>
            <a:custGeom>
              <a:avLst/>
              <a:gdLst/>
              <a:ahLst/>
              <a:cxnLst/>
              <a:rect l="0" t="0" r="0" b="0"/>
              <a:pathLst>
                <a:path w="157928" h="5590">
                  <a:moveTo>
                    <a:pt x="157927" y="5589"/>
                  </a:moveTo>
                  <a:lnTo>
                    <a:pt x="141160" y="0"/>
                  </a:lnTo>
                  <a:lnTo>
                    <a:pt x="82482" y="4044"/>
                  </a:lnTo>
                  <a:lnTo>
                    <a:pt x="27731" y="5284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4196219" y="1200248"/>
            <a:ext cx="1657626" cy="602591"/>
            <a:chOff x="4196219" y="1200248"/>
            <a:chExt cx="1657626" cy="602591"/>
          </a:xfrm>
        </p:grpSpPr>
        <p:sp>
          <p:nvSpPr>
            <p:cNvPr id="22" name="Freeform 21"/>
            <p:cNvSpPr/>
            <p:nvPr/>
          </p:nvSpPr>
          <p:spPr>
            <a:xfrm>
              <a:off x="4196219" y="1284476"/>
              <a:ext cx="307123" cy="518363"/>
            </a:xfrm>
            <a:custGeom>
              <a:avLst/>
              <a:gdLst/>
              <a:ahLst/>
              <a:cxnLst/>
              <a:rect l="0" t="0" r="0" b="0"/>
              <a:pathLst>
                <a:path w="307123" h="518363">
                  <a:moveTo>
                    <a:pt x="194164" y="0"/>
                  </a:moveTo>
                  <a:lnTo>
                    <a:pt x="164855" y="34898"/>
                  </a:lnTo>
                  <a:lnTo>
                    <a:pt x="130831" y="89878"/>
                  </a:lnTo>
                  <a:lnTo>
                    <a:pt x="95877" y="146020"/>
                  </a:lnTo>
                  <a:lnTo>
                    <a:pt x="66390" y="208771"/>
                  </a:lnTo>
                  <a:lnTo>
                    <a:pt x="43449" y="266800"/>
                  </a:lnTo>
                  <a:lnTo>
                    <a:pt x="26439" y="320723"/>
                  </a:lnTo>
                  <a:lnTo>
                    <a:pt x="11815" y="381418"/>
                  </a:lnTo>
                  <a:lnTo>
                    <a:pt x="0" y="438467"/>
                  </a:lnTo>
                  <a:lnTo>
                    <a:pt x="1804" y="466665"/>
                  </a:lnTo>
                  <a:lnTo>
                    <a:pt x="9625" y="488557"/>
                  </a:lnTo>
                  <a:lnTo>
                    <a:pt x="14986" y="497670"/>
                  </a:lnTo>
                  <a:lnTo>
                    <a:pt x="33421" y="510915"/>
                  </a:lnTo>
                  <a:lnTo>
                    <a:pt x="56042" y="518362"/>
                  </a:lnTo>
                  <a:lnTo>
                    <a:pt x="102280" y="513611"/>
                  </a:lnTo>
                  <a:lnTo>
                    <a:pt x="156127" y="495818"/>
                  </a:lnTo>
                  <a:lnTo>
                    <a:pt x="219585" y="462921"/>
                  </a:lnTo>
                  <a:lnTo>
                    <a:pt x="267269" y="419710"/>
                  </a:lnTo>
                  <a:lnTo>
                    <a:pt x="295519" y="378744"/>
                  </a:lnTo>
                  <a:lnTo>
                    <a:pt x="303551" y="355504"/>
                  </a:lnTo>
                  <a:lnTo>
                    <a:pt x="307122" y="325678"/>
                  </a:lnTo>
                  <a:lnTo>
                    <a:pt x="302469" y="299164"/>
                  </a:lnTo>
                  <a:lnTo>
                    <a:pt x="297953" y="287180"/>
                  </a:lnTo>
                  <a:lnTo>
                    <a:pt x="283576" y="270745"/>
                  </a:lnTo>
                  <a:lnTo>
                    <a:pt x="274829" y="264725"/>
                  </a:lnTo>
                  <a:lnTo>
                    <a:pt x="255752" y="261155"/>
                  </a:lnTo>
                  <a:lnTo>
                    <a:pt x="234405" y="264638"/>
                  </a:lnTo>
                  <a:lnTo>
                    <a:pt x="174478" y="292401"/>
                  </a:lnTo>
                  <a:lnTo>
                    <a:pt x="120645" y="337983"/>
                  </a:lnTo>
                  <a:lnTo>
                    <a:pt x="61430" y="396020"/>
                  </a:lnTo>
                  <a:lnTo>
                    <a:pt x="36236" y="4211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906279" y="1410818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52065" y="312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916808" y="1526632"/>
              <a:ext cx="136872" cy="1"/>
            </a:xfrm>
            <a:custGeom>
              <a:avLst/>
              <a:gdLst/>
              <a:ahLst/>
              <a:cxnLst/>
              <a:rect l="0" t="0" r="0" b="0"/>
              <a:pathLst>
                <a:path w="136872" h="1">
                  <a:moveTo>
                    <a:pt x="136871" y="0"/>
                  </a:moveTo>
                  <a:lnTo>
                    <a:pt x="78254" y="0"/>
                  </a:lnTo>
                  <a:lnTo>
                    <a:pt x="1956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322206" y="1231834"/>
              <a:ext cx="36800" cy="431669"/>
            </a:xfrm>
            <a:custGeom>
              <a:avLst/>
              <a:gdLst/>
              <a:ahLst/>
              <a:cxnLst/>
              <a:rect l="0" t="0" r="0" b="0"/>
              <a:pathLst>
                <a:path w="36800" h="431669">
                  <a:moveTo>
                    <a:pt x="5213" y="0"/>
                  </a:moveTo>
                  <a:lnTo>
                    <a:pt x="2094" y="48931"/>
                  </a:lnTo>
                  <a:lnTo>
                    <a:pt x="0" y="99896"/>
                  </a:lnTo>
                  <a:lnTo>
                    <a:pt x="6788" y="159450"/>
                  </a:lnTo>
                  <a:lnTo>
                    <a:pt x="13089" y="221549"/>
                  </a:lnTo>
                  <a:lnTo>
                    <a:pt x="18075" y="281283"/>
                  </a:lnTo>
                  <a:lnTo>
                    <a:pt x="26962" y="332907"/>
                  </a:lnTo>
                  <a:lnTo>
                    <a:pt x="33884" y="380959"/>
                  </a:lnTo>
                  <a:lnTo>
                    <a:pt x="36799" y="4316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833162" y="1200248"/>
              <a:ext cx="20683" cy="484312"/>
            </a:xfrm>
            <a:custGeom>
              <a:avLst/>
              <a:gdLst/>
              <a:ahLst/>
              <a:cxnLst/>
              <a:rect l="0" t="0" r="0" b="0"/>
              <a:pathLst>
                <a:path w="20683" h="484312">
                  <a:moveTo>
                    <a:pt x="20682" y="0"/>
                  </a:moveTo>
                  <a:lnTo>
                    <a:pt x="15093" y="58617"/>
                  </a:lnTo>
                  <a:lnTo>
                    <a:pt x="3894" y="115131"/>
                  </a:lnTo>
                  <a:lnTo>
                    <a:pt x="890" y="171373"/>
                  </a:lnTo>
                  <a:lnTo>
                    <a:pt x="0" y="230152"/>
                  </a:lnTo>
                  <a:lnTo>
                    <a:pt x="906" y="280583"/>
                  </a:lnTo>
                  <a:lnTo>
                    <a:pt x="6894" y="337770"/>
                  </a:lnTo>
                  <a:lnTo>
                    <a:pt x="10358" y="391108"/>
                  </a:lnTo>
                  <a:lnTo>
                    <a:pt x="15177" y="448526"/>
                  </a:lnTo>
                  <a:lnTo>
                    <a:pt x="10154" y="4843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533433" y="1242362"/>
              <a:ext cx="257241" cy="276642"/>
            </a:xfrm>
            <a:custGeom>
              <a:avLst/>
              <a:gdLst/>
              <a:ahLst/>
              <a:cxnLst/>
              <a:rect l="0" t="0" r="0" b="0"/>
              <a:pathLst>
                <a:path w="257241" h="276642">
                  <a:moveTo>
                    <a:pt x="257240" y="168456"/>
                  </a:moveTo>
                  <a:lnTo>
                    <a:pt x="194960" y="194820"/>
                  </a:lnTo>
                  <a:lnTo>
                    <a:pt x="140910" y="221454"/>
                  </a:lnTo>
                  <a:lnTo>
                    <a:pt x="85173" y="249245"/>
                  </a:lnTo>
                  <a:lnTo>
                    <a:pt x="26524" y="272826"/>
                  </a:lnTo>
                  <a:lnTo>
                    <a:pt x="15692" y="276641"/>
                  </a:lnTo>
                  <a:lnTo>
                    <a:pt x="8470" y="274504"/>
                  </a:lnTo>
                  <a:lnTo>
                    <a:pt x="3656" y="268401"/>
                  </a:lnTo>
                  <a:lnTo>
                    <a:pt x="447" y="259652"/>
                  </a:lnTo>
                  <a:lnTo>
                    <a:pt x="0" y="240573"/>
                  </a:lnTo>
                  <a:lnTo>
                    <a:pt x="9445" y="206982"/>
                  </a:lnTo>
                  <a:lnTo>
                    <a:pt x="33598" y="153709"/>
                  </a:lnTo>
                  <a:lnTo>
                    <a:pt x="60899" y="98126"/>
                  </a:lnTo>
                  <a:lnTo>
                    <a:pt x="85703" y="45206"/>
                  </a:lnTo>
                  <a:lnTo>
                    <a:pt x="10984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3695502" y="2095171"/>
            <a:ext cx="679872" cy="328377"/>
            <a:chOff x="3695502" y="2095171"/>
            <a:chExt cx="679872" cy="328377"/>
          </a:xfrm>
        </p:grpSpPr>
        <p:sp>
          <p:nvSpPr>
            <p:cNvPr id="29" name="Freeform 28"/>
            <p:cNvSpPr/>
            <p:nvPr/>
          </p:nvSpPr>
          <p:spPr>
            <a:xfrm>
              <a:off x="3842901" y="2179399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21057" y="0"/>
                  </a:moveTo>
                  <a:lnTo>
                    <a:pt x="6403" y="58616"/>
                  </a:lnTo>
                  <a:lnTo>
                    <a:pt x="1265" y="120026"/>
                  </a:lnTo>
                  <a:lnTo>
                    <a:pt x="250" y="175310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695502" y="2263626"/>
              <a:ext cx="263214" cy="73701"/>
            </a:xfrm>
            <a:custGeom>
              <a:avLst/>
              <a:gdLst/>
              <a:ahLst/>
              <a:cxnLst/>
              <a:rect l="0" t="0" r="0" b="0"/>
              <a:pathLst>
                <a:path w="263214" h="73701">
                  <a:moveTo>
                    <a:pt x="263213" y="0"/>
                  </a:moveTo>
                  <a:lnTo>
                    <a:pt x="201120" y="5590"/>
                  </a:lnTo>
                  <a:lnTo>
                    <a:pt x="144422" y="21331"/>
                  </a:lnTo>
                  <a:lnTo>
                    <a:pt x="90659" y="35150"/>
                  </a:lnTo>
                  <a:lnTo>
                    <a:pt x="27219" y="60983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172485" y="2095171"/>
              <a:ext cx="202889" cy="328377"/>
            </a:xfrm>
            <a:custGeom>
              <a:avLst/>
              <a:gdLst/>
              <a:ahLst/>
              <a:cxnLst/>
              <a:rect l="0" t="0" r="0" b="0"/>
              <a:pathLst>
                <a:path w="202889" h="328377">
                  <a:moveTo>
                    <a:pt x="144199" y="0"/>
                  </a:moveTo>
                  <a:lnTo>
                    <a:pt x="120152" y="9575"/>
                  </a:lnTo>
                  <a:lnTo>
                    <a:pt x="84605" y="39403"/>
                  </a:lnTo>
                  <a:lnTo>
                    <a:pt x="49451" y="93590"/>
                  </a:lnTo>
                  <a:lnTo>
                    <a:pt x="31508" y="129116"/>
                  </a:lnTo>
                  <a:lnTo>
                    <a:pt x="11249" y="189661"/>
                  </a:lnTo>
                  <a:lnTo>
                    <a:pt x="0" y="245997"/>
                  </a:lnTo>
                  <a:lnTo>
                    <a:pt x="868" y="289697"/>
                  </a:lnTo>
                  <a:lnTo>
                    <a:pt x="3021" y="301926"/>
                  </a:lnTo>
                  <a:lnTo>
                    <a:pt x="9136" y="311248"/>
                  </a:lnTo>
                  <a:lnTo>
                    <a:pt x="28409" y="324726"/>
                  </a:lnTo>
                  <a:lnTo>
                    <a:pt x="52572" y="328376"/>
                  </a:lnTo>
                  <a:lnTo>
                    <a:pt x="77739" y="324929"/>
                  </a:lnTo>
                  <a:lnTo>
                    <a:pt x="138826" y="297191"/>
                  </a:lnTo>
                  <a:lnTo>
                    <a:pt x="168603" y="276919"/>
                  </a:lnTo>
                  <a:lnTo>
                    <a:pt x="192244" y="250506"/>
                  </a:lnTo>
                  <a:lnTo>
                    <a:pt x="200647" y="227539"/>
                  </a:lnTo>
                  <a:lnTo>
                    <a:pt x="202888" y="214863"/>
                  </a:lnTo>
                  <a:lnTo>
                    <a:pt x="199139" y="194540"/>
                  </a:lnTo>
                  <a:lnTo>
                    <a:pt x="194863" y="185845"/>
                  </a:lnTo>
                  <a:lnTo>
                    <a:pt x="186164" y="180049"/>
                  </a:lnTo>
                  <a:lnTo>
                    <a:pt x="160900" y="173608"/>
                  </a:lnTo>
                  <a:lnTo>
                    <a:pt x="136414" y="176985"/>
                  </a:lnTo>
                  <a:lnTo>
                    <a:pt x="81389" y="204674"/>
                  </a:lnTo>
                  <a:lnTo>
                    <a:pt x="50719" y="226110"/>
                  </a:lnTo>
                  <a:lnTo>
                    <a:pt x="7328" y="2737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116850" y="2042528"/>
            <a:ext cx="564199" cy="318622"/>
            <a:chOff x="5116850" y="2042528"/>
            <a:chExt cx="564199" cy="318622"/>
          </a:xfrm>
        </p:grpSpPr>
        <p:sp>
          <p:nvSpPr>
            <p:cNvPr id="33" name="Freeform 32"/>
            <p:cNvSpPr/>
            <p:nvPr/>
          </p:nvSpPr>
          <p:spPr>
            <a:xfrm>
              <a:off x="5211606" y="2126756"/>
              <a:ext cx="10529" cy="210571"/>
            </a:xfrm>
            <a:custGeom>
              <a:avLst/>
              <a:gdLst/>
              <a:ahLst/>
              <a:cxnLst/>
              <a:rect l="0" t="0" r="0" b="0"/>
              <a:pathLst>
                <a:path w="10529" h="210571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1170" y="172905"/>
                  </a:lnTo>
                  <a:lnTo>
                    <a:pt x="10528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116850" y="2253098"/>
              <a:ext cx="200042" cy="52644"/>
            </a:xfrm>
            <a:custGeom>
              <a:avLst/>
              <a:gdLst/>
              <a:ahLst/>
              <a:cxnLst/>
              <a:rect l="0" t="0" r="0" b="0"/>
              <a:pathLst>
                <a:path w="200042" h="52644">
                  <a:moveTo>
                    <a:pt x="200041" y="0"/>
                  </a:moveTo>
                  <a:lnTo>
                    <a:pt x="137948" y="14654"/>
                  </a:lnTo>
                  <a:lnTo>
                    <a:pt x="76036" y="23333"/>
                  </a:lnTo>
                  <a:lnTo>
                    <a:pt x="23704" y="3890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489081" y="2042528"/>
              <a:ext cx="191968" cy="318622"/>
            </a:xfrm>
            <a:custGeom>
              <a:avLst/>
              <a:gdLst/>
              <a:ahLst/>
              <a:cxnLst/>
              <a:rect l="0" t="0" r="0" b="0"/>
              <a:pathLst>
                <a:path w="191968" h="318622">
                  <a:moveTo>
                    <a:pt x="122608" y="0"/>
                  </a:moveTo>
                  <a:lnTo>
                    <a:pt x="71613" y="54115"/>
                  </a:lnTo>
                  <a:lnTo>
                    <a:pt x="36257" y="112715"/>
                  </a:lnTo>
                  <a:lnTo>
                    <a:pt x="8869" y="173637"/>
                  </a:lnTo>
                  <a:lnTo>
                    <a:pt x="0" y="220164"/>
                  </a:lnTo>
                  <a:lnTo>
                    <a:pt x="2962" y="265405"/>
                  </a:lnTo>
                  <a:lnTo>
                    <a:pt x="11330" y="287974"/>
                  </a:lnTo>
                  <a:lnTo>
                    <a:pt x="16837" y="297267"/>
                  </a:lnTo>
                  <a:lnTo>
                    <a:pt x="32315" y="310713"/>
                  </a:lnTo>
                  <a:lnTo>
                    <a:pt x="41355" y="315937"/>
                  </a:lnTo>
                  <a:lnTo>
                    <a:pt x="60759" y="318621"/>
                  </a:lnTo>
                  <a:lnTo>
                    <a:pt x="101812" y="310812"/>
                  </a:lnTo>
                  <a:lnTo>
                    <a:pt x="142546" y="289599"/>
                  </a:lnTo>
                  <a:lnTo>
                    <a:pt x="174336" y="259759"/>
                  </a:lnTo>
                  <a:lnTo>
                    <a:pt x="181660" y="250382"/>
                  </a:lnTo>
                  <a:lnTo>
                    <a:pt x="189797" y="227484"/>
                  </a:lnTo>
                  <a:lnTo>
                    <a:pt x="191967" y="214827"/>
                  </a:lnTo>
                  <a:lnTo>
                    <a:pt x="188139" y="191405"/>
                  </a:lnTo>
                  <a:lnTo>
                    <a:pt x="183843" y="180246"/>
                  </a:lnTo>
                  <a:lnTo>
                    <a:pt x="175129" y="172806"/>
                  </a:lnTo>
                  <a:lnTo>
                    <a:pt x="149850" y="164540"/>
                  </a:lnTo>
                  <a:lnTo>
                    <a:pt x="113912" y="165476"/>
                  </a:lnTo>
                  <a:lnTo>
                    <a:pt x="70327" y="184678"/>
                  </a:lnTo>
                  <a:lnTo>
                    <a:pt x="22960" y="217877"/>
                  </a:lnTo>
                  <a:lnTo>
                    <a:pt x="13979" y="228635"/>
                  </a:lnTo>
                  <a:lnTo>
                    <a:pt x="6794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3137492" y="2926922"/>
            <a:ext cx="2299383" cy="470900"/>
            <a:chOff x="3137492" y="2926922"/>
            <a:chExt cx="2299383" cy="470900"/>
          </a:xfrm>
        </p:grpSpPr>
        <p:sp>
          <p:nvSpPr>
            <p:cNvPr id="37" name="Freeform 36"/>
            <p:cNvSpPr/>
            <p:nvPr/>
          </p:nvSpPr>
          <p:spPr>
            <a:xfrm>
              <a:off x="3137492" y="3011150"/>
              <a:ext cx="9879" cy="379027"/>
            </a:xfrm>
            <a:custGeom>
              <a:avLst/>
              <a:gdLst/>
              <a:ahLst/>
              <a:cxnLst/>
              <a:rect l="0" t="0" r="0" b="0"/>
              <a:pathLst>
                <a:path w="9879" h="379027">
                  <a:moveTo>
                    <a:pt x="0" y="0"/>
                  </a:moveTo>
                  <a:lnTo>
                    <a:pt x="3120" y="60384"/>
                  </a:lnTo>
                  <a:lnTo>
                    <a:pt x="8333" y="114987"/>
                  </a:lnTo>
                  <a:lnTo>
                    <a:pt x="9878" y="171331"/>
                  </a:lnTo>
                  <a:lnTo>
                    <a:pt x="7216" y="229359"/>
                  </a:lnTo>
                  <a:lnTo>
                    <a:pt x="2138" y="280478"/>
                  </a:lnTo>
                  <a:lnTo>
                    <a:pt x="422" y="339672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256045" y="3012514"/>
              <a:ext cx="405250" cy="385308"/>
            </a:xfrm>
            <a:custGeom>
              <a:avLst/>
              <a:gdLst/>
              <a:ahLst/>
              <a:cxnLst/>
              <a:rect l="0" t="0" r="0" b="0"/>
              <a:pathLst>
                <a:path w="405250" h="385308">
                  <a:moveTo>
                    <a:pt x="207830" y="30221"/>
                  </a:moveTo>
                  <a:lnTo>
                    <a:pt x="191063" y="24632"/>
                  </a:lnTo>
                  <a:lnTo>
                    <a:pt x="158279" y="26746"/>
                  </a:lnTo>
                  <a:lnTo>
                    <a:pt x="124518" y="40370"/>
                  </a:lnTo>
                  <a:lnTo>
                    <a:pt x="69577" y="85219"/>
                  </a:lnTo>
                  <a:lnTo>
                    <a:pt x="29588" y="138936"/>
                  </a:lnTo>
                  <a:lnTo>
                    <a:pt x="6506" y="192336"/>
                  </a:lnTo>
                  <a:lnTo>
                    <a:pt x="0" y="233973"/>
                  </a:lnTo>
                  <a:lnTo>
                    <a:pt x="3661" y="270356"/>
                  </a:lnTo>
                  <a:lnTo>
                    <a:pt x="30151" y="324753"/>
                  </a:lnTo>
                  <a:lnTo>
                    <a:pt x="44634" y="344788"/>
                  </a:lnTo>
                  <a:lnTo>
                    <a:pt x="72518" y="368052"/>
                  </a:lnTo>
                  <a:lnTo>
                    <a:pt x="92709" y="378460"/>
                  </a:lnTo>
                  <a:lnTo>
                    <a:pt x="134986" y="385307"/>
                  </a:lnTo>
                  <a:lnTo>
                    <a:pt x="184862" y="379216"/>
                  </a:lnTo>
                  <a:lnTo>
                    <a:pt x="244753" y="357777"/>
                  </a:lnTo>
                  <a:lnTo>
                    <a:pt x="301903" y="324712"/>
                  </a:lnTo>
                  <a:lnTo>
                    <a:pt x="344566" y="291294"/>
                  </a:lnTo>
                  <a:lnTo>
                    <a:pt x="377539" y="237390"/>
                  </a:lnTo>
                  <a:lnTo>
                    <a:pt x="399021" y="189557"/>
                  </a:lnTo>
                  <a:lnTo>
                    <a:pt x="405249" y="145802"/>
                  </a:lnTo>
                  <a:lnTo>
                    <a:pt x="401505" y="101382"/>
                  </a:lnTo>
                  <a:lnTo>
                    <a:pt x="381354" y="46791"/>
                  </a:lnTo>
                  <a:lnTo>
                    <a:pt x="368400" y="27447"/>
                  </a:lnTo>
                  <a:lnTo>
                    <a:pt x="351724" y="14170"/>
                  </a:lnTo>
                  <a:lnTo>
                    <a:pt x="331444" y="5540"/>
                  </a:lnTo>
                  <a:lnTo>
                    <a:pt x="280298" y="0"/>
                  </a:lnTo>
                  <a:lnTo>
                    <a:pt x="257586" y="412"/>
                  </a:lnTo>
                  <a:lnTo>
                    <a:pt x="251529" y="2159"/>
                  </a:lnTo>
                  <a:lnTo>
                    <a:pt x="239416" y="916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774141" y="3145590"/>
              <a:ext cx="247746" cy="191944"/>
            </a:xfrm>
            <a:custGeom>
              <a:avLst/>
              <a:gdLst/>
              <a:ahLst/>
              <a:cxnLst/>
              <a:rect l="0" t="0" r="0" b="0"/>
              <a:pathLst>
                <a:path w="247746" h="191944">
                  <a:moveTo>
                    <a:pt x="5589" y="170886"/>
                  </a:moveTo>
                  <a:lnTo>
                    <a:pt x="0" y="154119"/>
                  </a:lnTo>
                  <a:lnTo>
                    <a:pt x="2113" y="121335"/>
                  </a:lnTo>
                  <a:lnTo>
                    <a:pt x="16584" y="66008"/>
                  </a:lnTo>
                  <a:lnTo>
                    <a:pt x="30248" y="23568"/>
                  </a:lnTo>
                  <a:lnTo>
                    <a:pt x="43455" y="8705"/>
                  </a:lnTo>
                  <a:lnTo>
                    <a:pt x="51890" y="3104"/>
                  </a:lnTo>
                  <a:lnTo>
                    <a:pt x="70621" y="0"/>
                  </a:lnTo>
                  <a:lnTo>
                    <a:pt x="80529" y="810"/>
                  </a:lnTo>
                  <a:lnTo>
                    <a:pt x="97778" y="7949"/>
                  </a:lnTo>
                  <a:lnTo>
                    <a:pt x="113242" y="20091"/>
                  </a:lnTo>
                  <a:lnTo>
                    <a:pt x="149328" y="72130"/>
                  </a:lnTo>
                  <a:lnTo>
                    <a:pt x="191580" y="133361"/>
                  </a:lnTo>
                  <a:lnTo>
                    <a:pt x="247745" y="1919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874487" y="3137492"/>
              <a:ext cx="147400" cy="168457"/>
            </a:xfrm>
            <a:custGeom>
              <a:avLst/>
              <a:gdLst/>
              <a:ahLst/>
              <a:cxnLst/>
              <a:rect l="0" t="0" r="0" b="0"/>
              <a:pathLst>
                <a:path w="147400" h="168457">
                  <a:moveTo>
                    <a:pt x="147399" y="0"/>
                  </a:moveTo>
                  <a:lnTo>
                    <a:pt x="123352" y="17981"/>
                  </a:lnTo>
                  <a:lnTo>
                    <a:pt x="65396" y="76331"/>
                  </a:lnTo>
                  <a:lnTo>
                    <a:pt x="21252" y="133982"/>
                  </a:lnTo>
                  <a:lnTo>
                    <a:pt x="6297" y="153952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316684" y="3076516"/>
              <a:ext cx="115814" cy="8334"/>
            </a:xfrm>
            <a:custGeom>
              <a:avLst/>
              <a:gdLst/>
              <a:ahLst/>
              <a:cxnLst/>
              <a:rect l="0" t="0" r="0" b="0"/>
              <a:pathLst>
                <a:path w="115814" h="8334">
                  <a:moveTo>
                    <a:pt x="115813" y="8333"/>
                  </a:moveTo>
                  <a:lnTo>
                    <a:pt x="78335" y="0"/>
                  </a:lnTo>
                  <a:lnTo>
                    <a:pt x="43487" y="1575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285098" y="3169077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10529"/>
                  </a:moveTo>
                  <a:lnTo>
                    <a:pt x="109921" y="2196"/>
                  </a:lnTo>
                  <a:lnTo>
                    <a:pt x="58498" y="43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652002" y="2926922"/>
              <a:ext cx="370092" cy="413328"/>
            </a:xfrm>
            <a:custGeom>
              <a:avLst/>
              <a:gdLst/>
              <a:ahLst/>
              <a:cxnLst/>
              <a:rect l="0" t="0" r="0" b="0"/>
              <a:pathLst>
                <a:path w="370092" h="413328">
                  <a:moveTo>
                    <a:pt x="127936" y="0"/>
                  </a:moveTo>
                  <a:lnTo>
                    <a:pt x="64602" y="63333"/>
                  </a:lnTo>
                  <a:lnTo>
                    <a:pt x="10033" y="112313"/>
                  </a:lnTo>
                  <a:lnTo>
                    <a:pt x="4880" y="113480"/>
                  </a:lnTo>
                  <a:lnTo>
                    <a:pt x="2615" y="110748"/>
                  </a:lnTo>
                  <a:lnTo>
                    <a:pt x="2274" y="105418"/>
                  </a:lnTo>
                  <a:lnTo>
                    <a:pt x="8135" y="93256"/>
                  </a:lnTo>
                  <a:lnTo>
                    <a:pt x="30962" y="66384"/>
                  </a:lnTo>
                  <a:lnTo>
                    <a:pt x="73642" y="39716"/>
                  </a:lnTo>
                  <a:lnTo>
                    <a:pt x="107559" y="27105"/>
                  </a:lnTo>
                  <a:lnTo>
                    <a:pt x="145555" y="24019"/>
                  </a:lnTo>
                  <a:lnTo>
                    <a:pt x="179560" y="31163"/>
                  </a:lnTo>
                  <a:lnTo>
                    <a:pt x="219371" y="53946"/>
                  </a:lnTo>
                  <a:lnTo>
                    <a:pt x="234084" y="68430"/>
                  </a:lnTo>
                  <a:lnTo>
                    <a:pt x="248944" y="98654"/>
                  </a:lnTo>
                  <a:lnTo>
                    <a:pt x="261326" y="156964"/>
                  </a:lnTo>
                  <a:lnTo>
                    <a:pt x="264119" y="219478"/>
                  </a:lnTo>
                  <a:lnTo>
                    <a:pt x="259013" y="265202"/>
                  </a:lnTo>
                  <a:lnTo>
                    <a:pt x="250143" y="287883"/>
                  </a:lnTo>
                  <a:lnTo>
                    <a:pt x="217014" y="347757"/>
                  </a:lnTo>
                  <a:lnTo>
                    <a:pt x="197942" y="367468"/>
                  </a:lnTo>
                  <a:lnTo>
                    <a:pt x="139595" y="400915"/>
                  </a:lnTo>
                  <a:lnTo>
                    <a:pt x="107214" y="413327"/>
                  </a:lnTo>
                  <a:lnTo>
                    <a:pt x="69803" y="413236"/>
                  </a:lnTo>
                  <a:lnTo>
                    <a:pt x="29083" y="400210"/>
                  </a:lnTo>
                  <a:lnTo>
                    <a:pt x="18750" y="391979"/>
                  </a:lnTo>
                  <a:lnTo>
                    <a:pt x="4149" y="370355"/>
                  </a:lnTo>
                  <a:lnTo>
                    <a:pt x="0" y="348266"/>
                  </a:lnTo>
                  <a:lnTo>
                    <a:pt x="6868" y="305489"/>
                  </a:lnTo>
                  <a:lnTo>
                    <a:pt x="19146" y="287462"/>
                  </a:lnTo>
                  <a:lnTo>
                    <a:pt x="36300" y="272820"/>
                  </a:lnTo>
                  <a:lnTo>
                    <a:pt x="55623" y="262413"/>
                  </a:lnTo>
                  <a:lnTo>
                    <a:pt x="105030" y="254606"/>
                  </a:lnTo>
                  <a:lnTo>
                    <a:pt x="156729" y="256183"/>
                  </a:lnTo>
                  <a:lnTo>
                    <a:pt x="219032" y="277928"/>
                  </a:lnTo>
                  <a:lnTo>
                    <a:pt x="274853" y="303524"/>
                  </a:lnTo>
                  <a:lnTo>
                    <a:pt x="312366" y="317790"/>
                  </a:lnTo>
                  <a:lnTo>
                    <a:pt x="336247" y="319445"/>
                  </a:lnTo>
                  <a:lnTo>
                    <a:pt x="370091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013830" y="2928962"/>
              <a:ext cx="423045" cy="426736"/>
            </a:xfrm>
            <a:custGeom>
              <a:avLst/>
              <a:gdLst/>
              <a:ahLst/>
              <a:cxnLst/>
              <a:rect l="0" t="0" r="0" b="0"/>
              <a:pathLst>
                <a:path w="423045" h="426736">
                  <a:moveTo>
                    <a:pt x="176719" y="29545"/>
                  </a:moveTo>
                  <a:lnTo>
                    <a:pt x="154362" y="29546"/>
                  </a:lnTo>
                  <a:lnTo>
                    <a:pt x="137147" y="35785"/>
                  </a:lnTo>
                  <a:lnTo>
                    <a:pt x="92609" y="66632"/>
                  </a:lnTo>
                  <a:lnTo>
                    <a:pt x="61622" y="107451"/>
                  </a:lnTo>
                  <a:lnTo>
                    <a:pt x="27075" y="166753"/>
                  </a:lnTo>
                  <a:lnTo>
                    <a:pt x="5382" y="228014"/>
                  </a:lnTo>
                  <a:lnTo>
                    <a:pt x="0" y="266295"/>
                  </a:lnTo>
                  <a:lnTo>
                    <a:pt x="3995" y="307274"/>
                  </a:lnTo>
                  <a:lnTo>
                    <a:pt x="24231" y="354637"/>
                  </a:lnTo>
                  <a:lnTo>
                    <a:pt x="45100" y="385962"/>
                  </a:lnTo>
                  <a:lnTo>
                    <a:pt x="72990" y="409411"/>
                  </a:lnTo>
                  <a:lnTo>
                    <a:pt x="93183" y="419863"/>
                  </a:lnTo>
                  <a:lnTo>
                    <a:pt x="129871" y="426735"/>
                  </a:lnTo>
                  <a:lnTo>
                    <a:pt x="164788" y="423182"/>
                  </a:lnTo>
                  <a:lnTo>
                    <a:pt x="226982" y="396732"/>
                  </a:lnTo>
                  <a:lnTo>
                    <a:pt x="288926" y="355539"/>
                  </a:lnTo>
                  <a:lnTo>
                    <a:pt x="348151" y="309409"/>
                  </a:lnTo>
                  <a:lnTo>
                    <a:pt x="392621" y="260592"/>
                  </a:lnTo>
                  <a:lnTo>
                    <a:pt x="413645" y="217774"/>
                  </a:lnTo>
                  <a:lnTo>
                    <a:pt x="423044" y="177864"/>
                  </a:lnTo>
                  <a:lnTo>
                    <a:pt x="416925" y="115688"/>
                  </a:lnTo>
                  <a:lnTo>
                    <a:pt x="404451" y="63589"/>
                  </a:lnTo>
                  <a:lnTo>
                    <a:pt x="388604" y="35863"/>
                  </a:lnTo>
                  <a:lnTo>
                    <a:pt x="357913" y="12830"/>
                  </a:lnTo>
                  <a:lnTo>
                    <a:pt x="313594" y="2366"/>
                  </a:lnTo>
                  <a:lnTo>
                    <a:pt x="255792" y="0"/>
                  </a:lnTo>
                  <a:lnTo>
                    <a:pt x="197776" y="848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3074321" y="3527046"/>
            <a:ext cx="2263628" cy="575591"/>
            <a:chOff x="3074321" y="3527046"/>
            <a:chExt cx="2263628" cy="575591"/>
          </a:xfrm>
        </p:grpSpPr>
        <p:sp>
          <p:nvSpPr>
            <p:cNvPr id="46" name="Freeform 45"/>
            <p:cNvSpPr/>
            <p:nvPr/>
          </p:nvSpPr>
          <p:spPr>
            <a:xfrm>
              <a:off x="3074321" y="3590217"/>
              <a:ext cx="1010737" cy="21058"/>
            </a:xfrm>
            <a:custGeom>
              <a:avLst/>
              <a:gdLst/>
              <a:ahLst/>
              <a:cxnLst/>
              <a:rect l="0" t="0" r="0" b="0"/>
              <a:pathLst>
                <a:path w="1010737" h="21058">
                  <a:moveTo>
                    <a:pt x="1010736" y="21057"/>
                  </a:moveTo>
                  <a:lnTo>
                    <a:pt x="983180" y="13822"/>
                  </a:lnTo>
                  <a:lnTo>
                    <a:pt x="926957" y="11179"/>
                  </a:lnTo>
                  <a:lnTo>
                    <a:pt x="876034" y="16246"/>
                  </a:lnTo>
                  <a:lnTo>
                    <a:pt x="814199" y="20107"/>
                  </a:lnTo>
                  <a:lnTo>
                    <a:pt x="758310" y="20776"/>
                  </a:lnTo>
                  <a:lnTo>
                    <a:pt x="707565" y="20974"/>
                  </a:lnTo>
                  <a:lnTo>
                    <a:pt x="665033" y="21020"/>
                  </a:lnTo>
                  <a:lnTo>
                    <a:pt x="618834" y="17921"/>
                  </a:lnTo>
                  <a:lnTo>
                    <a:pt x="556145" y="12719"/>
                  </a:lnTo>
                  <a:lnTo>
                    <a:pt x="493041" y="10962"/>
                  </a:lnTo>
                  <a:lnTo>
                    <a:pt x="451536" y="10721"/>
                  </a:lnTo>
                  <a:lnTo>
                    <a:pt x="403064" y="10614"/>
                  </a:lnTo>
                  <a:lnTo>
                    <a:pt x="354224" y="10567"/>
                  </a:lnTo>
                  <a:lnTo>
                    <a:pt x="297458" y="10540"/>
                  </a:lnTo>
                  <a:lnTo>
                    <a:pt x="251002" y="4943"/>
                  </a:lnTo>
                  <a:lnTo>
                    <a:pt x="190834" y="1464"/>
                  </a:lnTo>
                  <a:lnTo>
                    <a:pt x="144867" y="651"/>
                  </a:lnTo>
                  <a:lnTo>
                    <a:pt x="98310" y="289"/>
                  </a:lnTo>
                  <a:lnTo>
                    <a:pt x="38488" y="8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432290" y="3790259"/>
              <a:ext cx="73700" cy="284270"/>
            </a:xfrm>
            <a:custGeom>
              <a:avLst/>
              <a:gdLst/>
              <a:ahLst/>
              <a:cxnLst/>
              <a:rect l="0" t="0" r="0" b="0"/>
              <a:pathLst>
                <a:path w="73700" h="284270">
                  <a:moveTo>
                    <a:pt x="73699" y="0"/>
                  </a:moveTo>
                  <a:lnTo>
                    <a:pt x="58058" y="27556"/>
                  </a:lnTo>
                  <a:lnTo>
                    <a:pt x="42490" y="83778"/>
                  </a:lnTo>
                  <a:lnTo>
                    <a:pt x="28150" y="140291"/>
                  </a:lnTo>
                  <a:lnTo>
                    <a:pt x="17569" y="188057"/>
                  </a:lnTo>
                  <a:lnTo>
                    <a:pt x="7025" y="239254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573015" y="3811316"/>
              <a:ext cx="276251" cy="291321"/>
            </a:xfrm>
            <a:custGeom>
              <a:avLst/>
              <a:gdLst/>
              <a:ahLst/>
              <a:cxnLst/>
              <a:rect l="0" t="0" r="0" b="0"/>
              <a:pathLst>
                <a:path w="276251" h="291321">
                  <a:moveTo>
                    <a:pt x="133016" y="0"/>
                  </a:moveTo>
                  <a:lnTo>
                    <a:pt x="94642" y="29308"/>
                  </a:lnTo>
                  <a:lnTo>
                    <a:pt x="46728" y="84952"/>
                  </a:lnTo>
                  <a:lnTo>
                    <a:pt x="9155" y="147462"/>
                  </a:lnTo>
                  <a:lnTo>
                    <a:pt x="0" y="184592"/>
                  </a:lnTo>
                  <a:lnTo>
                    <a:pt x="2877" y="225229"/>
                  </a:lnTo>
                  <a:lnTo>
                    <a:pt x="14345" y="249841"/>
                  </a:lnTo>
                  <a:lnTo>
                    <a:pt x="31140" y="270137"/>
                  </a:lnTo>
                  <a:lnTo>
                    <a:pt x="50303" y="283058"/>
                  </a:lnTo>
                  <a:lnTo>
                    <a:pt x="86412" y="291320"/>
                  </a:lnTo>
                  <a:lnTo>
                    <a:pt x="121157" y="288178"/>
                  </a:lnTo>
                  <a:lnTo>
                    <a:pt x="153679" y="274249"/>
                  </a:lnTo>
                  <a:lnTo>
                    <a:pt x="179952" y="255304"/>
                  </a:lnTo>
                  <a:lnTo>
                    <a:pt x="224070" y="199347"/>
                  </a:lnTo>
                  <a:lnTo>
                    <a:pt x="259332" y="138974"/>
                  </a:lnTo>
                  <a:lnTo>
                    <a:pt x="271045" y="115578"/>
                  </a:lnTo>
                  <a:lnTo>
                    <a:pt x="276250" y="89583"/>
                  </a:lnTo>
                  <a:lnTo>
                    <a:pt x="272325" y="65551"/>
                  </a:lnTo>
                  <a:lnTo>
                    <a:pt x="256960" y="35410"/>
                  </a:lnTo>
                  <a:lnTo>
                    <a:pt x="243085" y="20417"/>
                  </a:lnTo>
                  <a:lnTo>
                    <a:pt x="225219" y="9854"/>
                  </a:lnTo>
                  <a:lnTo>
                    <a:pt x="172699" y="1297"/>
                  </a:lnTo>
                  <a:lnTo>
                    <a:pt x="15407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600953" y="3527046"/>
              <a:ext cx="736996" cy="21058"/>
            </a:xfrm>
            <a:custGeom>
              <a:avLst/>
              <a:gdLst/>
              <a:ahLst/>
              <a:cxnLst/>
              <a:rect l="0" t="0" r="0" b="0"/>
              <a:pathLst>
                <a:path w="736996" h="21058">
                  <a:moveTo>
                    <a:pt x="736995" y="21057"/>
                  </a:moveTo>
                  <a:lnTo>
                    <a:pt x="688064" y="21057"/>
                  </a:lnTo>
                  <a:lnTo>
                    <a:pt x="640219" y="21057"/>
                  </a:lnTo>
                  <a:lnTo>
                    <a:pt x="588998" y="21057"/>
                  </a:lnTo>
                  <a:lnTo>
                    <a:pt x="530537" y="21057"/>
                  </a:lnTo>
                  <a:lnTo>
                    <a:pt x="484969" y="21057"/>
                  </a:lnTo>
                  <a:lnTo>
                    <a:pt x="437420" y="21057"/>
                  </a:lnTo>
                  <a:lnTo>
                    <a:pt x="388991" y="21057"/>
                  </a:lnTo>
                  <a:lnTo>
                    <a:pt x="328167" y="17938"/>
                  </a:lnTo>
                  <a:lnTo>
                    <a:pt x="270584" y="11992"/>
                  </a:lnTo>
                  <a:lnTo>
                    <a:pt x="208421" y="2388"/>
                  </a:lnTo>
                  <a:lnTo>
                    <a:pt x="158461" y="708"/>
                  </a:lnTo>
                  <a:lnTo>
                    <a:pt x="116050" y="315"/>
                  </a:lnTo>
                  <a:lnTo>
                    <a:pt x="56222" y="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800994" y="3684974"/>
              <a:ext cx="10530" cy="242156"/>
            </a:xfrm>
            <a:custGeom>
              <a:avLst/>
              <a:gdLst/>
              <a:ahLst/>
              <a:cxnLst/>
              <a:rect l="0" t="0" r="0" b="0"/>
              <a:pathLst>
                <a:path w="10530" h="242156">
                  <a:moveTo>
                    <a:pt x="10529" y="0"/>
                  </a:moveTo>
                  <a:lnTo>
                    <a:pt x="10529" y="54145"/>
                  </a:lnTo>
                  <a:lnTo>
                    <a:pt x="10529" y="109091"/>
                  </a:lnTo>
                  <a:lnTo>
                    <a:pt x="10529" y="165005"/>
                  </a:lnTo>
                  <a:lnTo>
                    <a:pt x="7409" y="214871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876968" y="3642860"/>
              <a:ext cx="301936" cy="308589"/>
            </a:xfrm>
            <a:custGeom>
              <a:avLst/>
              <a:gdLst/>
              <a:ahLst/>
              <a:cxnLst/>
              <a:rect l="0" t="0" r="0" b="0"/>
              <a:pathLst>
                <a:path w="301936" h="308589">
                  <a:moveTo>
                    <a:pt x="155653" y="0"/>
                  </a:moveTo>
                  <a:lnTo>
                    <a:pt x="124371" y="9575"/>
                  </a:lnTo>
                  <a:lnTo>
                    <a:pt x="71544" y="47325"/>
                  </a:lnTo>
                  <a:lnTo>
                    <a:pt x="33299" y="95442"/>
                  </a:lnTo>
                  <a:lnTo>
                    <a:pt x="9242" y="150609"/>
                  </a:lnTo>
                  <a:lnTo>
                    <a:pt x="0" y="204185"/>
                  </a:lnTo>
                  <a:lnTo>
                    <a:pt x="3989" y="240263"/>
                  </a:lnTo>
                  <a:lnTo>
                    <a:pt x="12598" y="259252"/>
                  </a:lnTo>
                  <a:lnTo>
                    <a:pt x="37188" y="290506"/>
                  </a:lnTo>
                  <a:lnTo>
                    <a:pt x="68820" y="306524"/>
                  </a:lnTo>
                  <a:lnTo>
                    <a:pt x="91325" y="308588"/>
                  </a:lnTo>
                  <a:lnTo>
                    <a:pt x="146142" y="297350"/>
                  </a:lnTo>
                  <a:lnTo>
                    <a:pt x="182731" y="286325"/>
                  </a:lnTo>
                  <a:lnTo>
                    <a:pt x="239394" y="248738"/>
                  </a:lnTo>
                  <a:lnTo>
                    <a:pt x="262094" y="226818"/>
                  </a:lnTo>
                  <a:lnTo>
                    <a:pt x="294565" y="174099"/>
                  </a:lnTo>
                  <a:lnTo>
                    <a:pt x="301935" y="111198"/>
                  </a:lnTo>
                  <a:lnTo>
                    <a:pt x="296317" y="86856"/>
                  </a:lnTo>
                  <a:lnTo>
                    <a:pt x="279999" y="56540"/>
                  </a:lnTo>
                  <a:lnTo>
                    <a:pt x="253525" y="25337"/>
                  </a:lnTo>
                  <a:lnTo>
                    <a:pt x="233467" y="17110"/>
                  </a:lnTo>
                  <a:lnTo>
                    <a:pt x="176711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3313584" y="4453554"/>
            <a:ext cx="1588743" cy="800132"/>
            <a:chOff x="3313584" y="4453554"/>
            <a:chExt cx="1588743" cy="800132"/>
          </a:xfrm>
        </p:grpSpPr>
        <p:sp>
          <p:nvSpPr>
            <p:cNvPr id="53" name="Freeform 52"/>
            <p:cNvSpPr/>
            <p:nvPr/>
          </p:nvSpPr>
          <p:spPr>
            <a:xfrm>
              <a:off x="3658327" y="4790483"/>
              <a:ext cx="226689" cy="273725"/>
            </a:xfrm>
            <a:custGeom>
              <a:avLst/>
              <a:gdLst/>
              <a:ahLst/>
              <a:cxnLst/>
              <a:rect l="0" t="0" r="0" b="0"/>
              <a:pathLst>
                <a:path w="226689" h="273725">
                  <a:moveTo>
                    <a:pt x="5590" y="273724"/>
                  </a:moveTo>
                  <a:lnTo>
                    <a:pt x="0" y="256956"/>
                  </a:lnTo>
                  <a:lnTo>
                    <a:pt x="376" y="239366"/>
                  </a:lnTo>
                  <a:lnTo>
                    <a:pt x="6073" y="180725"/>
                  </a:lnTo>
                  <a:lnTo>
                    <a:pt x="13788" y="125979"/>
                  </a:lnTo>
                  <a:lnTo>
                    <a:pt x="15658" y="70105"/>
                  </a:lnTo>
                  <a:lnTo>
                    <a:pt x="21571" y="33628"/>
                  </a:lnTo>
                  <a:lnTo>
                    <a:pt x="36321" y="6182"/>
                  </a:lnTo>
                  <a:lnTo>
                    <a:pt x="44795" y="1776"/>
                  </a:lnTo>
                  <a:lnTo>
                    <a:pt x="66688" y="0"/>
                  </a:lnTo>
                  <a:lnTo>
                    <a:pt x="85777" y="6230"/>
                  </a:lnTo>
                  <a:lnTo>
                    <a:pt x="94143" y="11166"/>
                  </a:lnTo>
                  <a:lnTo>
                    <a:pt x="117096" y="40471"/>
                  </a:lnTo>
                  <a:lnTo>
                    <a:pt x="144642" y="93465"/>
                  </a:lnTo>
                  <a:lnTo>
                    <a:pt x="165681" y="155926"/>
                  </a:lnTo>
                  <a:lnTo>
                    <a:pt x="192021" y="213670"/>
                  </a:lnTo>
                  <a:lnTo>
                    <a:pt x="226688" y="26319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790259" y="4737823"/>
              <a:ext cx="136871" cy="305328"/>
            </a:xfrm>
            <a:custGeom>
              <a:avLst/>
              <a:gdLst/>
              <a:ahLst/>
              <a:cxnLst/>
              <a:rect l="0" t="0" r="0" b="0"/>
              <a:pathLst>
                <a:path w="136871" h="305328">
                  <a:moveTo>
                    <a:pt x="136870" y="0"/>
                  </a:moveTo>
                  <a:lnTo>
                    <a:pt x="113151" y="43963"/>
                  </a:lnTo>
                  <a:lnTo>
                    <a:pt x="91748" y="106453"/>
                  </a:lnTo>
                  <a:lnTo>
                    <a:pt x="66501" y="169564"/>
                  </a:lnTo>
                  <a:lnTo>
                    <a:pt x="41385" y="230113"/>
                  </a:lnTo>
                  <a:lnTo>
                    <a:pt x="9262" y="289703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085057" y="4758880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085057" y="4843109"/>
              <a:ext cx="115814" cy="21057"/>
            </a:xfrm>
            <a:custGeom>
              <a:avLst/>
              <a:gdLst/>
              <a:ahLst/>
              <a:cxnLst/>
              <a:rect l="0" t="0" r="0" b="0"/>
              <a:pathLst>
                <a:path w="115814" h="21057">
                  <a:moveTo>
                    <a:pt x="115813" y="21056"/>
                  </a:moveTo>
                  <a:lnTo>
                    <a:pt x="53533" y="42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210903" y="4576597"/>
              <a:ext cx="379523" cy="494734"/>
            </a:xfrm>
            <a:custGeom>
              <a:avLst/>
              <a:gdLst/>
              <a:ahLst/>
              <a:cxnLst/>
              <a:rect l="0" t="0" r="0" b="0"/>
              <a:pathLst>
                <a:path w="379523" h="494734">
                  <a:moveTo>
                    <a:pt x="147895" y="34885"/>
                  </a:moveTo>
                  <a:lnTo>
                    <a:pt x="138319" y="58931"/>
                  </a:lnTo>
                  <a:lnTo>
                    <a:pt x="114081" y="100067"/>
                  </a:lnTo>
                  <a:lnTo>
                    <a:pt x="92301" y="147843"/>
                  </a:lnTo>
                  <a:lnTo>
                    <a:pt x="86266" y="155814"/>
                  </a:lnTo>
                  <a:lnTo>
                    <a:pt x="81073" y="157618"/>
                  </a:lnTo>
                  <a:lnTo>
                    <a:pt x="76440" y="155311"/>
                  </a:lnTo>
                  <a:lnTo>
                    <a:pt x="72182" y="150264"/>
                  </a:lnTo>
                  <a:lnTo>
                    <a:pt x="67451" y="132178"/>
                  </a:lnTo>
                  <a:lnTo>
                    <a:pt x="66190" y="120804"/>
                  </a:lnTo>
                  <a:lnTo>
                    <a:pt x="71027" y="101927"/>
                  </a:lnTo>
                  <a:lnTo>
                    <a:pt x="113230" y="40084"/>
                  </a:lnTo>
                  <a:lnTo>
                    <a:pt x="149366" y="11822"/>
                  </a:lnTo>
                  <a:lnTo>
                    <a:pt x="169605" y="2018"/>
                  </a:lnTo>
                  <a:lnTo>
                    <a:pt x="190299" y="0"/>
                  </a:lnTo>
                  <a:lnTo>
                    <a:pt x="211195" y="4173"/>
                  </a:lnTo>
                  <a:lnTo>
                    <a:pt x="232180" y="13826"/>
                  </a:lnTo>
                  <a:lnTo>
                    <a:pt x="246966" y="35274"/>
                  </a:lnTo>
                  <a:lnTo>
                    <a:pt x="258748" y="77114"/>
                  </a:lnTo>
                  <a:lnTo>
                    <a:pt x="262728" y="133174"/>
                  </a:lnTo>
                  <a:lnTo>
                    <a:pt x="257829" y="180861"/>
                  </a:lnTo>
                  <a:lnTo>
                    <a:pt x="248968" y="237624"/>
                  </a:lnTo>
                  <a:lnTo>
                    <a:pt x="238933" y="293307"/>
                  </a:lnTo>
                  <a:lnTo>
                    <a:pt x="225063" y="347714"/>
                  </a:lnTo>
                  <a:lnTo>
                    <a:pt x="213393" y="380258"/>
                  </a:lnTo>
                  <a:lnTo>
                    <a:pt x="165984" y="443100"/>
                  </a:lnTo>
                  <a:lnTo>
                    <a:pt x="118149" y="480898"/>
                  </a:lnTo>
                  <a:lnTo>
                    <a:pt x="93730" y="490476"/>
                  </a:lnTo>
                  <a:lnTo>
                    <a:pt x="63380" y="494733"/>
                  </a:lnTo>
                  <a:lnTo>
                    <a:pt x="39753" y="490386"/>
                  </a:lnTo>
                  <a:lnTo>
                    <a:pt x="30177" y="485951"/>
                  </a:lnTo>
                  <a:lnTo>
                    <a:pt x="13297" y="468545"/>
                  </a:lnTo>
                  <a:lnTo>
                    <a:pt x="5521" y="457353"/>
                  </a:lnTo>
                  <a:lnTo>
                    <a:pt x="0" y="432438"/>
                  </a:lnTo>
                  <a:lnTo>
                    <a:pt x="2615" y="408107"/>
                  </a:lnTo>
                  <a:lnTo>
                    <a:pt x="11576" y="389494"/>
                  </a:lnTo>
                  <a:lnTo>
                    <a:pt x="29597" y="376543"/>
                  </a:lnTo>
                  <a:lnTo>
                    <a:pt x="54374" y="368057"/>
                  </a:lnTo>
                  <a:lnTo>
                    <a:pt x="101207" y="364449"/>
                  </a:lnTo>
                  <a:lnTo>
                    <a:pt x="150959" y="370270"/>
                  </a:lnTo>
                  <a:lnTo>
                    <a:pt x="210284" y="382717"/>
                  </a:lnTo>
                  <a:lnTo>
                    <a:pt x="267063" y="396440"/>
                  </a:lnTo>
                  <a:lnTo>
                    <a:pt x="322169" y="400841"/>
                  </a:lnTo>
                  <a:lnTo>
                    <a:pt x="379522" y="39285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313584" y="4453554"/>
              <a:ext cx="1588743" cy="800132"/>
            </a:xfrm>
            <a:custGeom>
              <a:avLst/>
              <a:gdLst/>
              <a:ahLst/>
              <a:cxnLst/>
              <a:rect l="0" t="0" r="0" b="0"/>
              <a:pathLst>
                <a:path w="1588743" h="800132">
                  <a:moveTo>
                    <a:pt x="697773" y="21057"/>
                  </a:moveTo>
                  <a:lnTo>
                    <a:pt x="639156" y="11992"/>
                  </a:lnTo>
                  <a:lnTo>
                    <a:pt x="578917" y="11988"/>
                  </a:lnTo>
                  <a:lnTo>
                    <a:pt x="518318" y="22039"/>
                  </a:lnTo>
                  <a:lnTo>
                    <a:pt x="464837" y="31876"/>
                  </a:lnTo>
                  <a:lnTo>
                    <a:pt x="426764" y="45320"/>
                  </a:lnTo>
                  <a:lnTo>
                    <a:pt x="370580" y="70395"/>
                  </a:lnTo>
                  <a:lnTo>
                    <a:pt x="309730" y="102265"/>
                  </a:lnTo>
                  <a:lnTo>
                    <a:pt x="252656" y="136935"/>
                  </a:lnTo>
                  <a:lnTo>
                    <a:pt x="193407" y="173144"/>
                  </a:lnTo>
                  <a:lnTo>
                    <a:pt x="130492" y="224803"/>
                  </a:lnTo>
                  <a:lnTo>
                    <a:pt x="76871" y="283562"/>
                  </a:lnTo>
                  <a:lnTo>
                    <a:pt x="27475" y="342426"/>
                  </a:lnTo>
                  <a:lnTo>
                    <a:pt x="7791" y="388521"/>
                  </a:lnTo>
                  <a:lnTo>
                    <a:pt x="0" y="415222"/>
                  </a:lnTo>
                  <a:lnTo>
                    <a:pt x="1997" y="442686"/>
                  </a:lnTo>
                  <a:lnTo>
                    <a:pt x="22342" y="498446"/>
                  </a:lnTo>
                  <a:lnTo>
                    <a:pt x="42061" y="529313"/>
                  </a:lnTo>
                  <a:lnTo>
                    <a:pt x="94900" y="576345"/>
                  </a:lnTo>
                  <a:lnTo>
                    <a:pt x="155424" y="617524"/>
                  </a:lnTo>
                  <a:lnTo>
                    <a:pt x="212752" y="654625"/>
                  </a:lnTo>
                  <a:lnTo>
                    <a:pt x="266011" y="682243"/>
                  </a:lnTo>
                  <a:lnTo>
                    <a:pt x="321854" y="716122"/>
                  </a:lnTo>
                  <a:lnTo>
                    <a:pt x="375513" y="738461"/>
                  </a:lnTo>
                  <a:lnTo>
                    <a:pt x="431173" y="755309"/>
                  </a:lnTo>
                  <a:lnTo>
                    <a:pt x="487227" y="773714"/>
                  </a:lnTo>
                  <a:lnTo>
                    <a:pt x="548949" y="783632"/>
                  </a:lnTo>
                  <a:lnTo>
                    <a:pt x="600125" y="793447"/>
                  </a:lnTo>
                  <a:lnTo>
                    <a:pt x="652333" y="798175"/>
                  </a:lnTo>
                  <a:lnTo>
                    <a:pt x="715140" y="799773"/>
                  </a:lnTo>
                  <a:lnTo>
                    <a:pt x="765440" y="800049"/>
                  </a:lnTo>
                  <a:lnTo>
                    <a:pt x="817389" y="800131"/>
                  </a:lnTo>
                  <a:lnTo>
                    <a:pt x="869825" y="798986"/>
                  </a:lnTo>
                  <a:lnTo>
                    <a:pt x="923577" y="792927"/>
                  </a:lnTo>
                  <a:lnTo>
                    <a:pt x="982267" y="789443"/>
                  </a:lnTo>
                  <a:lnTo>
                    <a:pt x="1036052" y="782691"/>
                  </a:lnTo>
                  <a:lnTo>
                    <a:pt x="1083313" y="779001"/>
                  </a:lnTo>
                  <a:lnTo>
                    <a:pt x="1133841" y="771018"/>
                  </a:lnTo>
                  <a:lnTo>
                    <a:pt x="1185858" y="761244"/>
                  </a:lnTo>
                  <a:lnTo>
                    <a:pt x="1237144" y="749769"/>
                  </a:lnTo>
                  <a:lnTo>
                    <a:pt x="1296989" y="725524"/>
                  </a:lnTo>
                  <a:lnTo>
                    <a:pt x="1353870" y="703793"/>
                  </a:lnTo>
                  <a:lnTo>
                    <a:pt x="1412763" y="673149"/>
                  </a:lnTo>
                  <a:lnTo>
                    <a:pt x="1466229" y="639810"/>
                  </a:lnTo>
                  <a:lnTo>
                    <a:pt x="1496732" y="623711"/>
                  </a:lnTo>
                  <a:lnTo>
                    <a:pt x="1535923" y="583603"/>
                  </a:lnTo>
                  <a:lnTo>
                    <a:pt x="1564497" y="529487"/>
                  </a:lnTo>
                  <a:lnTo>
                    <a:pt x="1583301" y="480799"/>
                  </a:lnTo>
                  <a:lnTo>
                    <a:pt x="1588742" y="435047"/>
                  </a:lnTo>
                  <a:lnTo>
                    <a:pt x="1582295" y="386137"/>
                  </a:lnTo>
                  <a:lnTo>
                    <a:pt x="1562868" y="330214"/>
                  </a:lnTo>
                  <a:lnTo>
                    <a:pt x="1553703" y="308199"/>
                  </a:lnTo>
                  <a:lnTo>
                    <a:pt x="1521992" y="267562"/>
                  </a:lnTo>
                  <a:lnTo>
                    <a:pt x="1462620" y="217638"/>
                  </a:lnTo>
                  <a:lnTo>
                    <a:pt x="1402855" y="175479"/>
                  </a:lnTo>
                  <a:lnTo>
                    <a:pt x="1350497" y="145970"/>
                  </a:lnTo>
                  <a:lnTo>
                    <a:pt x="1289559" y="115163"/>
                  </a:lnTo>
                  <a:lnTo>
                    <a:pt x="1240098" y="93198"/>
                  </a:lnTo>
                  <a:lnTo>
                    <a:pt x="1185268" y="76424"/>
                  </a:lnTo>
                  <a:lnTo>
                    <a:pt x="1129377" y="54914"/>
                  </a:lnTo>
                  <a:lnTo>
                    <a:pt x="1073277" y="39053"/>
                  </a:lnTo>
                  <a:lnTo>
                    <a:pt x="1015966" y="25825"/>
                  </a:lnTo>
                  <a:lnTo>
                    <a:pt x="966617" y="21300"/>
                  </a:lnTo>
                  <a:lnTo>
                    <a:pt x="914951" y="14240"/>
                  </a:lnTo>
                  <a:lnTo>
                    <a:pt x="862598" y="10458"/>
                  </a:lnTo>
                  <a:lnTo>
                    <a:pt x="810041" y="3619"/>
                  </a:lnTo>
                  <a:lnTo>
                    <a:pt x="756254" y="1072"/>
                  </a:lnTo>
                  <a:lnTo>
                    <a:pt x="696383" y="318"/>
                  </a:lnTo>
                  <a:lnTo>
                    <a:pt x="634190" y="94"/>
                  </a:lnTo>
                  <a:lnTo>
                    <a:pt x="571309" y="28"/>
                  </a:lnTo>
                  <a:lnTo>
                    <a:pt x="510564" y="8"/>
                  </a:lnTo>
                  <a:lnTo>
                    <a:pt x="461889" y="2"/>
                  </a:lnTo>
                  <a:lnTo>
                    <a:pt x="40297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1758259" y="69491"/>
            <a:ext cx="4626003" cy="909734"/>
            <a:chOff x="1758259" y="69491"/>
            <a:chExt cx="4626003" cy="909734"/>
          </a:xfrm>
        </p:grpSpPr>
        <p:sp>
          <p:nvSpPr>
            <p:cNvPr id="2" name="Freeform 1"/>
            <p:cNvSpPr/>
            <p:nvPr/>
          </p:nvSpPr>
          <p:spPr>
            <a:xfrm>
              <a:off x="1758259" y="431668"/>
              <a:ext cx="136871" cy="9070"/>
            </a:xfrm>
            <a:custGeom>
              <a:avLst/>
              <a:gdLst/>
              <a:ahLst/>
              <a:cxnLst/>
              <a:rect l="0" t="0" r="0" b="0"/>
              <a:pathLst>
                <a:path w="136871" h="9070">
                  <a:moveTo>
                    <a:pt x="136870" y="0"/>
                  </a:moveTo>
                  <a:lnTo>
                    <a:pt x="99392" y="8333"/>
                  </a:lnTo>
                  <a:lnTo>
                    <a:pt x="36658" y="90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016534" y="242155"/>
              <a:ext cx="296979" cy="393282"/>
            </a:xfrm>
            <a:custGeom>
              <a:avLst/>
              <a:gdLst/>
              <a:ahLst/>
              <a:cxnLst/>
              <a:rect l="0" t="0" r="0" b="0"/>
              <a:pathLst>
                <a:path w="296979" h="393282">
                  <a:moveTo>
                    <a:pt x="89165" y="0"/>
                  </a:moveTo>
                  <a:lnTo>
                    <a:pt x="31600" y="56395"/>
                  </a:lnTo>
                  <a:lnTo>
                    <a:pt x="13278" y="70298"/>
                  </a:lnTo>
                  <a:lnTo>
                    <a:pt x="6988" y="70262"/>
                  </a:lnTo>
                  <a:lnTo>
                    <a:pt x="2795" y="65559"/>
                  </a:lnTo>
                  <a:lnTo>
                    <a:pt x="0" y="57744"/>
                  </a:lnTo>
                  <a:lnTo>
                    <a:pt x="476" y="50194"/>
                  </a:lnTo>
                  <a:lnTo>
                    <a:pt x="7244" y="35567"/>
                  </a:lnTo>
                  <a:lnTo>
                    <a:pt x="29797" y="14178"/>
                  </a:lnTo>
                  <a:lnTo>
                    <a:pt x="51861" y="6301"/>
                  </a:lnTo>
                  <a:lnTo>
                    <a:pt x="104153" y="1245"/>
                  </a:lnTo>
                  <a:lnTo>
                    <a:pt x="125462" y="6792"/>
                  </a:lnTo>
                  <a:lnTo>
                    <a:pt x="158206" y="29418"/>
                  </a:lnTo>
                  <a:lnTo>
                    <a:pt x="174482" y="55120"/>
                  </a:lnTo>
                  <a:lnTo>
                    <a:pt x="181125" y="90551"/>
                  </a:lnTo>
                  <a:lnTo>
                    <a:pt x="177504" y="125096"/>
                  </a:lnTo>
                  <a:lnTo>
                    <a:pt x="172624" y="133700"/>
                  </a:lnTo>
                  <a:lnTo>
                    <a:pt x="129791" y="165684"/>
                  </a:lnTo>
                  <a:lnTo>
                    <a:pt x="93664" y="175044"/>
                  </a:lnTo>
                  <a:lnTo>
                    <a:pt x="87485" y="174018"/>
                  </a:lnTo>
                  <a:lnTo>
                    <a:pt x="85705" y="170994"/>
                  </a:lnTo>
                  <a:lnTo>
                    <a:pt x="86858" y="166638"/>
                  </a:lnTo>
                  <a:lnTo>
                    <a:pt x="92307" y="163735"/>
                  </a:lnTo>
                  <a:lnTo>
                    <a:pt x="153169" y="158692"/>
                  </a:lnTo>
                  <a:lnTo>
                    <a:pt x="179612" y="164506"/>
                  </a:lnTo>
                  <a:lnTo>
                    <a:pt x="234827" y="193889"/>
                  </a:lnTo>
                  <a:lnTo>
                    <a:pt x="274478" y="228231"/>
                  </a:lnTo>
                  <a:lnTo>
                    <a:pt x="290432" y="254797"/>
                  </a:lnTo>
                  <a:lnTo>
                    <a:pt x="296978" y="290485"/>
                  </a:lnTo>
                  <a:lnTo>
                    <a:pt x="292271" y="313938"/>
                  </a:lnTo>
                  <a:lnTo>
                    <a:pt x="270185" y="357590"/>
                  </a:lnTo>
                  <a:lnTo>
                    <a:pt x="250727" y="372619"/>
                  </a:lnTo>
                  <a:lnTo>
                    <a:pt x="200107" y="391798"/>
                  </a:lnTo>
                  <a:lnTo>
                    <a:pt x="175907" y="393281"/>
                  </a:lnTo>
                  <a:lnTo>
                    <a:pt x="131776" y="384701"/>
                  </a:lnTo>
                  <a:lnTo>
                    <a:pt x="90433" y="363336"/>
                  </a:lnTo>
                  <a:lnTo>
                    <a:pt x="57580" y="336912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420092" y="115813"/>
              <a:ext cx="190976" cy="579068"/>
            </a:xfrm>
            <a:custGeom>
              <a:avLst/>
              <a:gdLst/>
              <a:ahLst/>
              <a:cxnLst/>
              <a:rect l="0" t="0" r="0" b="0"/>
              <a:pathLst>
                <a:path w="190976" h="579068">
                  <a:moveTo>
                    <a:pt x="190975" y="0"/>
                  </a:moveTo>
                  <a:lnTo>
                    <a:pt x="143536" y="29308"/>
                  </a:lnTo>
                  <a:lnTo>
                    <a:pt x="94288" y="84952"/>
                  </a:lnTo>
                  <a:lnTo>
                    <a:pt x="46441" y="148419"/>
                  </a:lnTo>
                  <a:lnTo>
                    <a:pt x="16066" y="209342"/>
                  </a:lnTo>
                  <a:lnTo>
                    <a:pt x="200" y="260379"/>
                  </a:lnTo>
                  <a:lnTo>
                    <a:pt x="0" y="315555"/>
                  </a:lnTo>
                  <a:lnTo>
                    <a:pt x="4293" y="374114"/>
                  </a:lnTo>
                  <a:lnTo>
                    <a:pt x="21648" y="425759"/>
                  </a:lnTo>
                  <a:lnTo>
                    <a:pt x="54452" y="488746"/>
                  </a:lnTo>
                  <a:lnTo>
                    <a:pt x="87838" y="527301"/>
                  </a:lnTo>
                  <a:lnTo>
                    <a:pt x="149050" y="565954"/>
                  </a:lnTo>
                  <a:lnTo>
                    <a:pt x="169918" y="579067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847157" y="263212"/>
              <a:ext cx="48180" cy="421141"/>
            </a:xfrm>
            <a:custGeom>
              <a:avLst/>
              <a:gdLst/>
              <a:ahLst/>
              <a:cxnLst/>
              <a:rect l="0" t="0" r="0" b="0"/>
              <a:pathLst>
                <a:path w="48180" h="421141">
                  <a:moveTo>
                    <a:pt x="6065" y="0"/>
                  </a:moveTo>
                  <a:lnTo>
                    <a:pt x="0" y="33622"/>
                  </a:lnTo>
                  <a:lnTo>
                    <a:pt x="7640" y="91563"/>
                  </a:lnTo>
                  <a:lnTo>
                    <a:pt x="20415" y="153137"/>
                  </a:lnTo>
                  <a:lnTo>
                    <a:pt x="26967" y="208671"/>
                  </a:lnTo>
                  <a:lnTo>
                    <a:pt x="32796" y="257710"/>
                  </a:lnTo>
                  <a:lnTo>
                    <a:pt x="30493" y="308116"/>
                  </a:lnTo>
                  <a:lnTo>
                    <a:pt x="35891" y="367662"/>
                  </a:lnTo>
                  <a:lnTo>
                    <a:pt x="40249" y="401005"/>
                  </a:lnTo>
                  <a:lnTo>
                    <a:pt x="48179" y="42114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643498" y="305326"/>
              <a:ext cx="251839" cy="185791"/>
            </a:xfrm>
            <a:custGeom>
              <a:avLst/>
              <a:gdLst/>
              <a:ahLst/>
              <a:cxnLst/>
              <a:rect l="0" t="0" r="0" b="0"/>
              <a:pathLst>
                <a:path w="251839" h="185791">
                  <a:moveTo>
                    <a:pt x="251838" y="136870"/>
                  </a:moveTo>
                  <a:lnTo>
                    <a:pt x="189558" y="154829"/>
                  </a:lnTo>
                  <a:lnTo>
                    <a:pt x="127231" y="172020"/>
                  </a:lnTo>
                  <a:lnTo>
                    <a:pt x="74150" y="184844"/>
                  </a:lnTo>
                  <a:lnTo>
                    <a:pt x="29044" y="185790"/>
                  </a:lnTo>
                  <a:lnTo>
                    <a:pt x="8149" y="177720"/>
                  </a:lnTo>
                  <a:lnTo>
                    <a:pt x="2811" y="171122"/>
                  </a:lnTo>
                  <a:lnTo>
                    <a:pt x="423" y="163214"/>
                  </a:lnTo>
                  <a:lnTo>
                    <a:pt x="0" y="154433"/>
                  </a:lnTo>
                  <a:lnTo>
                    <a:pt x="16132" y="106718"/>
                  </a:lnTo>
                  <a:lnTo>
                    <a:pt x="41849" y="52232"/>
                  </a:lnTo>
                  <a:lnTo>
                    <a:pt x="72854" y="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001055" y="522608"/>
              <a:ext cx="220666" cy="456617"/>
            </a:xfrm>
            <a:custGeom>
              <a:avLst/>
              <a:gdLst/>
              <a:ahLst/>
              <a:cxnLst/>
              <a:rect l="0" t="0" r="0" b="0"/>
              <a:pathLst>
                <a:path w="220666" h="456617">
                  <a:moveTo>
                    <a:pt x="10095" y="119630"/>
                  </a:moveTo>
                  <a:lnTo>
                    <a:pt x="1030" y="61013"/>
                  </a:lnTo>
                  <a:lnTo>
                    <a:pt x="0" y="20634"/>
                  </a:lnTo>
                  <a:lnTo>
                    <a:pt x="1025" y="16198"/>
                  </a:lnTo>
                  <a:lnTo>
                    <a:pt x="2879" y="17920"/>
                  </a:lnTo>
                  <a:lnTo>
                    <a:pt x="24327" y="78341"/>
                  </a:lnTo>
                  <a:lnTo>
                    <a:pt x="45207" y="140759"/>
                  </a:lnTo>
                  <a:lnTo>
                    <a:pt x="52220" y="146584"/>
                  </a:lnTo>
                  <a:lnTo>
                    <a:pt x="72491" y="149937"/>
                  </a:lnTo>
                  <a:lnTo>
                    <a:pt x="93978" y="144408"/>
                  </a:lnTo>
                  <a:lnTo>
                    <a:pt x="104622" y="139658"/>
                  </a:lnTo>
                  <a:lnTo>
                    <a:pt x="119567" y="125022"/>
                  </a:lnTo>
                  <a:lnTo>
                    <a:pt x="155693" y="61747"/>
                  </a:lnTo>
                  <a:lnTo>
                    <a:pt x="182920" y="0"/>
                  </a:lnTo>
                  <a:lnTo>
                    <a:pt x="171853" y="54651"/>
                  </a:lnTo>
                  <a:lnTo>
                    <a:pt x="169157" y="103626"/>
                  </a:lnTo>
                  <a:lnTo>
                    <a:pt x="168359" y="156352"/>
                  </a:lnTo>
                  <a:lnTo>
                    <a:pt x="168122" y="215908"/>
                  </a:lnTo>
                  <a:lnTo>
                    <a:pt x="166882" y="274499"/>
                  </a:lnTo>
                  <a:lnTo>
                    <a:pt x="159695" y="333755"/>
                  </a:lnTo>
                  <a:lnTo>
                    <a:pt x="152339" y="389914"/>
                  </a:lnTo>
                  <a:lnTo>
                    <a:pt x="138452" y="433632"/>
                  </a:lnTo>
                  <a:lnTo>
                    <a:pt x="127194" y="450649"/>
                  </a:lnTo>
                  <a:lnTo>
                    <a:pt x="119746" y="454953"/>
                  </a:lnTo>
                  <a:lnTo>
                    <a:pt x="102113" y="456616"/>
                  </a:lnTo>
                  <a:lnTo>
                    <a:pt x="93667" y="451912"/>
                  </a:lnTo>
                  <a:lnTo>
                    <a:pt x="56094" y="403521"/>
                  </a:lnTo>
                  <a:lnTo>
                    <a:pt x="48086" y="379554"/>
                  </a:lnTo>
                  <a:lnTo>
                    <a:pt x="42946" y="320452"/>
                  </a:lnTo>
                  <a:lnTo>
                    <a:pt x="47645" y="280908"/>
                  </a:lnTo>
                  <a:lnTo>
                    <a:pt x="56420" y="261109"/>
                  </a:lnTo>
                  <a:lnTo>
                    <a:pt x="69288" y="244511"/>
                  </a:lnTo>
                  <a:lnTo>
                    <a:pt x="126484" y="201698"/>
                  </a:lnTo>
                  <a:lnTo>
                    <a:pt x="187960" y="168973"/>
                  </a:lnTo>
                  <a:lnTo>
                    <a:pt x="220665" y="151215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453347" y="473782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10528" y="0"/>
                  </a:moveTo>
                  <a:lnTo>
                    <a:pt x="2195" y="37478"/>
                  </a:lnTo>
                  <a:lnTo>
                    <a:pt x="433" y="8890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369119" y="526424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10529"/>
                  </a:moveTo>
                  <a:lnTo>
                    <a:pt x="88782" y="10529"/>
                  </a:lnTo>
                  <a:lnTo>
                    <a:pt x="32185" y="21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660044" y="277920"/>
              <a:ext cx="351314" cy="392904"/>
            </a:xfrm>
            <a:custGeom>
              <a:avLst/>
              <a:gdLst/>
              <a:ahLst/>
              <a:cxnLst/>
              <a:rect l="0" t="0" r="0" b="0"/>
              <a:pathLst>
                <a:path w="351314" h="392904">
                  <a:moveTo>
                    <a:pt x="24930" y="69520"/>
                  </a:moveTo>
                  <a:lnTo>
                    <a:pt x="34505" y="45473"/>
                  </a:lnTo>
                  <a:lnTo>
                    <a:pt x="64333" y="9927"/>
                  </a:lnTo>
                  <a:lnTo>
                    <a:pt x="87286" y="2090"/>
                  </a:lnTo>
                  <a:lnTo>
                    <a:pt x="101596" y="0"/>
                  </a:lnTo>
                  <a:lnTo>
                    <a:pt x="123734" y="3917"/>
                  </a:lnTo>
                  <a:lnTo>
                    <a:pt x="149352" y="19276"/>
                  </a:lnTo>
                  <a:lnTo>
                    <a:pt x="178968" y="45427"/>
                  </a:lnTo>
                  <a:lnTo>
                    <a:pt x="194703" y="77329"/>
                  </a:lnTo>
                  <a:lnTo>
                    <a:pt x="209330" y="130031"/>
                  </a:lnTo>
                  <a:lnTo>
                    <a:pt x="211758" y="171547"/>
                  </a:lnTo>
                  <a:lnTo>
                    <a:pt x="202691" y="227497"/>
                  </a:lnTo>
                  <a:lnTo>
                    <a:pt x="195181" y="253206"/>
                  </a:lnTo>
                  <a:lnTo>
                    <a:pt x="157832" y="313412"/>
                  </a:lnTo>
                  <a:lnTo>
                    <a:pt x="135928" y="349495"/>
                  </a:lnTo>
                  <a:lnTo>
                    <a:pt x="107731" y="374874"/>
                  </a:lnTo>
                  <a:lnTo>
                    <a:pt x="87467" y="385777"/>
                  </a:lnTo>
                  <a:lnTo>
                    <a:pt x="50738" y="392903"/>
                  </a:lnTo>
                  <a:lnTo>
                    <a:pt x="27041" y="388331"/>
                  </a:lnTo>
                  <a:lnTo>
                    <a:pt x="15809" y="383836"/>
                  </a:lnTo>
                  <a:lnTo>
                    <a:pt x="8321" y="376160"/>
                  </a:lnTo>
                  <a:lnTo>
                    <a:pt x="0" y="355153"/>
                  </a:lnTo>
                  <a:lnTo>
                    <a:pt x="2542" y="330219"/>
                  </a:lnTo>
                  <a:lnTo>
                    <a:pt x="6495" y="317019"/>
                  </a:lnTo>
                  <a:lnTo>
                    <a:pt x="20246" y="299232"/>
                  </a:lnTo>
                  <a:lnTo>
                    <a:pt x="63259" y="272693"/>
                  </a:lnTo>
                  <a:lnTo>
                    <a:pt x="89538" y="268223"/>
                  </a:lnTo>
                  <a:lnTo>
                    <a:pt x="151244" y="277791"/>
                  </a:lnTo>
                  <a:lnTo>
                    <a:pt x="204602" y="293977"/>
                  </a:lnTo>
                  <a:lnTo>
                    <a:pt x="260202" y="313769"/>
                  </a:lnTo>
                  <a:lnTo>
                    <a:pt x="313905" y="327773"/>
                  </a:lnTo>
                  <a:lnTo>
                    <a:pt x="351313" y="332732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769202" y="84228"/>
              <a:ext cx="345744" cy="705410"/>
            </a:xfrm>
            <a:custGeom>
              <a:avLst/>
              <a:gdLst/>
              <a:ahLst/>
              <a:cxnLst/>
              <a:rect l="0" t="0" r="0" b="0"/>
              <a:pathLst>
                <a:path w="345744" h="705410">
                  <a:moveTo>
                    <a:pt x="0" y="0"/>
                  </a:moveTo>
                  <a:lnTo>
                    <a:pt x="42691" y="3119"/>
                  </a:lnTo>
                  <a:lnTo>
                    <a:pt x="89931" y="20243"/>
                  </a:lnTo>
                  <a:lnTo>
                    <a:pt x="149883" y="64450"/>
                  </a:lnTo>
                  <a:lnTo>
                    <a:pt x="208939" y="118121"/>
                  </a:lnTo>
                  <a:lnTo>
                    <a:pt x="246620" y="160354"/>
                  </a:lnTo>
                  <a:lnTo>
                    <a:pt x="272724" y="183343"/>
                  </a:lnTo>
                  <a:lnTo>
                    <a:pt x="302838" y="243379"/>
                  </a:lnTo>
                  <a:lnTo>
                    <a:pt x="323176" y="292690"/>
                  </a:lnTo>
                  <a:lnTo>
                    <a:pt x="341434" y="349623"/>
                  </a:lnTo>
                  <a:lnTo>
                    <a:pt x="345660" y="410738"/>
                  </a:lnTo>
                  <a:lnTo>
                    <a:pt x="345743" y="472650"/>
                  </a:lnTo>
                  <a:lnTo>
                    <a:pt x="337708" y="527389"/>
                  </a:lnTo>
                  <a:lnTo>
                    <a:pt x="314625" y="585280"/>
                  </a:lnTo>
                  <a:lnTo>
                    <a:pt x="281947" y="630857"/>
                  </a:lnTo>
                  <a:lnTo>
                    <a:pt x="220009" y="686231"/>
                  </a:lnTo>
                  <a:lnTo>
                    <a:pt x="200041" y="705409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421969" y="336911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21057" y="0"/>
                  </a:moveTo>
                  <a:lnTo>
                    <a:pt x="13821" y="27557"/>
                  </a:lnTo>
                  <a:lnTo>
                    <a:pt x="11179" y="83779"/>
                  </a:lnTo>
                  <a:lnTo>
                    <a:pt x="3378" y="145954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421969" y="5264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306155" y="431668"/>
              <a:ext cx="221099" cy="10529"/>
            </a:xfrm>
            <a:custGeom>
              <a:avLst/>
              <a:gdLst/>
              <a:ahLst/>
              <a:cxnLst/>
              <a:rect l="0" t="0" r="0" b="0"/>
              <a:pathLst>
                <a:path w="221099" h="10529">
                  <a:moveTo>
                    <a:pt x="221098" y="10528"/>
                  </a:moveTo>
                  <a:lnTo>
                    <a:pt x="172168" y="2195"/>
                  </a:lnTo>
                  <a:lnTo>
                    <a:pt x="113037" y="434"/>
                  </a:lnTo>
                  <a:lnTo>
                    <a:pt x="56297" y="8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676978" y="455809"/>
              <a:ext cx="197717" cy="484397"/>
            </a:xfrm>
            <a:custGeom>
              <a:avLst/>
              <a:gdLst/>
              <a:ahLst/>
              <a:cxnLst/>
              <a:rect l="0" t="0" r="0" b="0"/>
              <a:pathLst>
                <a:path w="197717" h="484397">
                  <a:moveTo>
                    <a:pt x="18731" y="175900"/>
                  </a:moveTo>
                  <a:lnTo>
                    <a:pt x="10398" y="138422"/>
                  </a:lnTo>
                  <a:lnTo>
                    <a:pt x="8637" y="86999"/>
                  </a:lnTo>
                  <a:lnTo>
                    <a:pt x="8289" y="41140"/>
                  </a:lnTo>
                  <a:lnTo>
                    <a:pt x="11339" y="67436"/>
                  </a:lnTo>
                  <a:lnTo>
                    <a:pt x="20098" y="130075"/>
                  </a:lnTo>
                  <a:lnTo>
                    <a:pt x="29477" y="153194"/>
                  </a:lnTo>
                  <a:lnTo>
                    <a:pt x="44564" y="168928"/>
                  </a:lnTo>
                  <a:lnTo>
                    <a:pt x="53501" y="174762"/>
                  </a:lnTo>
                  <a:lnTo>
                    <a:pt x="62968" y="175141"/>
                  </a:lnTo>
                  <a:lnTo>
                    <a:pt x="82846" y="166204"/>
                  </a:lnTo>
                  <a:lnTo>
                    <a:pt x="108178" y="141442"/>
                  </a:lnTo>
                  <a:lnTo>
                    <a:pt x="133384" y="91294"/>
                  </a:lnTo>
                  <a:lnTo>
                    <a:pt x="150770" y="30575"/>
                  </a:lnTo>
                  <a:lnTo>
                    <a:pt x="153454" y="3296"/>
                  </a:lnTo>
                  <a:lnTo>
                    <a:pt x="153000" y="0"/>
                  </a:lnTo>
                  <a:lnTo>
                    <a:pt x="149377" y="11935"/>
                  </a:lnTo>
                  <a:lnTo>
                    <a:pt x="145640" y="75250"/>
                  </a:lnTo>
                  <a:lnTo>
                    <a:pt x="142122" y="127751"/>
                  </a:lnTo>
                  <a:lnTo>
                    <a:pt x="136790" y="187760"/>
                  </a:lnTo>
                  <a:lnTo>
                    <a:pt x="132091" y="240636"/>
                  </a:lnTo>
                  <a:lnTo>
                    <a:pt x="123289" y="291007"/>
                  </a:lnTo>
                  <a:lnTo>
                    <a:pt x="116392" y="351556"/>
                  </a:lnTo>
                  <a:lnTo>
                    <a:pt x="108109" y="406541"/>
                  </a:lnTo>
                  <a:lnTo>
                    <a:pt x="89939" y="466344"/>
                  </a:lnTo>
                  <a:lnTo>
                    <a:pt x="82581" y="474815"/>
                  </a:lnTo>
                  <a:lnTo>
                    <a:pt x="61927" y="484226"/>
                  </a:lnTo>
                  <a:lnTo>
                    <a:pt x="52208" y="484396"/>
                  </a:lnTo>
                  <a:lnTo>
                    <a:pt x="35170" y="478346"/>
                  </a:lnTo>
                  <a:lnTo>
                    <a:pt x="22918" y="464739"/>
                  </a:lnTo>
                  <a:lnTo>
                    <a:pt x="5521" y="427407"/>
                  </a:lnTo>
                  <a:lnTo>
                    <a:pt x="0" y="391061"/>
                  </a:lnTo>
                  <a:lnTo>
                    <a:pt x="6539" y="338027"/>
                  </a:lnTo>
                  <a:lnTo>
                    <a:pt x="22484" y="281738"/>
                  </a:lnTo>
                  <a:lnTo>
                    <a:pt x="38431" y="249764"/>
                  </a:lnTo>
                  <a:lnTo>
                    <a:pt x="93236" y="195508"/>
                  </a:lnTo>
                  <a:lnTo>
                    <a:pt x="150083" y="148313"/>
                  </a:lnTo>
                  <a:lnTo>
                    <a:pt x="189017" y="124247"/>
                  </a:lnTo>
                  <a:lnTo>
                    <a:pt x="197716" y="112729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169492" y="336911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46821" y="3120"/>
                  </a:lnTo>
                  <a:lnTo>
                    <a:pt x="93510" y="16789"/>
                  </a:lnTo>
                  <a:lnTo>
                    <a:pt x="41174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158963" y="421139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21057"/>
                  </a:moveTo>
                  <a:lnTo>
                    <a:pt x="109921" y="12724"/>
                  </a:lnTo>
                  <a:lnTo>
                    <a:pt x="52909" y="537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592441" y="161371"/>
              <a:ext cx="405765" cy="466917"/>
            </a:xfrm>
            <a:custGeom>
              <a:avLst/>
              <a:gdLst/>
              <a:ahLst/>
              <a:cxnLst/>
              <a:rect l="0" t="0" r="0" b="0"/>
              <a:pathLst>
                <a:path w="405765" h="466917">
                  <a:moveTo>
                    <a:pt x="156118" y="17613"/>
                  </a:moveTo>
                  <a:lnTo>
                    <a:pt x="132072" y="27188"/>
                  </a:lnTo>
                  <a:lnTo>
                    <a:pt x="72673" y="63769"/>
                  </a:lnTo>
                  <a:lnTo>
                    <a:pt x="10440" y="92812"/>
                  </a:lnTo>
                  <a:lnTo>
                    <a:pt x="4017" y="92312"/>
                  </a:lnTo>
                  <a:lnTo>
                    <a:pt x="905" y="88470"/>
                  </a:lnTo>
                  <a:lnTo>
                    <a:pt x="0" y="82398"/>
                  </a:lnTo>
                  <a:lnTo>
                    <a:pt x="5234" y="66294"/>
                  </a:lnTo>
                  <a:lnTo>
                    <a:pt x="16529" y="48607"/>
                  </a:lnTo>
                  <a:lnTo>
                    <a:pt x="33247" y="32948"/>
                  </a:lnTo>
                  <a:lnTo>
                    <a:pt x="91209" y="8180"/>
                  </a:lnTo>
                  <a:lnTo>
                    <a:pt x="127137" y="0"/>
                  </a:lnTo>
                  <a:lnTo>
                    <a:pt x="167419" y="696"/>
                  </a:lnTo>
                  <a:lnTo>
                    <a:pt x="228533" y="15819"/>
                  </a:lnTo>
                  <a:lnTo>
                    <a:pt x="259853" y="34369"/>
                  </a:lnTo>
                  <a:lnTo>
                    <a:pt x="276702" y="51966"/>
                  </a:lnTo>
                  <a:lnTo>
                    <a:pt x="293752" y="87193"/>
                  </a:lnTo>
                  <a:lnTo>
                    <a:pt x="296058" y="110539"/>
                  </a:lnTo>
                  <a:lnTo>
                    <a:pt x="292013" y="131443"/>
                  </a:lnTo>
                  <a:lnTo>
                    <a:pt x="282417" y="148533"/>
                  </a:lnTo>
                  <a:lnTo>
                    <a:pt x="234479" y="192874"/>
                  </a:lnTo>
                  <a:lnTo>
                    <a:pt x="197073" y="212716"/>
                  </a:lnTo>
                  <a:lnTo>
                    <a:pt x="176660" y="220529"/>
                  </a:lnTo>
                  <a:lnTo>
                    <a:pt x="167473" y="220741"/>
                  </a:lnTo>
                  <a:lnTo>
                    <a:pt x="151027" y="214737"/>
                  </a:lnTo>
                  <a:lnTo>
                    <a:pt x="148044" y="209860"/>
                  </a:lnTo>
                  <a:lnTo>
                    <a:pt x="148396" y="204269"/>
                  </a:lnTo>
                  <a:lnTo>
                    <a:pt x="150970" y="198203"/>
                  </a:lnTo>
                  <a:lnTo>
                    <a:pt x="166309" y="188342"/>
                  </a:lnTo>
                  <a:lnTo>
                    <a:pt x="176950" y="184075"/>
                  </a:lnTo>
                  <a:lnTo>
                    <a:pt x="198132" y="182453"/>
                  </a:lnTo>
                  <a:lnTo>
                    <a:pt x="259267" y="195168"/>
                  </a:lnTo>
                  <a:lnTo>
                    <a:pt x="314317" y="221878"/>
                  </a:lnTo>
                  <a:lnTo>
                    <a:pt x="367460" y="263618"/>
                  </a:lnTo>
                  <a:lnTo>
                    <a:pt x="389274" y="292494"/>
                  </a:lnTo>
                  <a:lnTo>
                    <a:pt x="402496" y="324447"/>
                  </a:lnTo>
                  <a:lnTo>
                    <a:pt x="405764" y="361861"/>
                  </a:lnTo>
                  <a:lnTo>
                    <a:pt x="402383" y="384691"/>
                  </a:lnTo>
                  <a:lnTo>
                    <a:pt x="390741" y="403417"/>
                  </a:lnTo>
                  <a:lnTo>
                    <a:pt x="354672" y="434503"/>
                  </a:lnTo>
                  <a:lnTo>
                    <a:pt x="312582" y="454768"/>
                  </a:lnTo>
                  <a:lnTo>
                    <a:pt x="260421" y="466916"/>
                  </a:lnTo>
                  <a:lnTo>
                    <a:pt x="222118" y="466205"/>
                  </a:lnTo>
                  <a:lnTo>
                    <a:pt x="172145" y="449895"/>
                  </a:lnTo>
                  <a:lnTo>
                    <a:pt x="142279" y="430876"/>
                  </a:lnTo>
                  <a:lnTo>
                    <a:pt x="132420" y="420434"/>
                  </a:lnTo>
                  <a:lnTo>
                    <a:pt x="124533" y="407167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119788" y="69491"/>
              <a:ext cx="264474" cy="538624"/>
            </a:xfrm>
            <a:custGeom>
              <a:avLst/>
              <a:gdLst/>
              <a:ahLst/>
              <a:cxnLst/>
              <a:rect l="0" t="0" r="0" b="0"/>
              <a:pathLst>
                <a:path w="264474" h="538624">
                  <a:moveTo>
                    <a:pt x="228896" y="141079"/>
                  </a:moveTo>
                  <a:lnTo>
                    <a:pt x="191809" y="197293"/>
                  </a:lnTo>
                  <a:lnTo>
                    <a:pt x="157229" y="255865"/>
                  </a:lnTo>
                  <a:lnTo>
                    <a:pt x="127522" y="307252"/>
                  </a:lnTo>
                  <a:lnTo>
                    <a:pt x="99124" y="366839"/>
                  </a:lnTo>
                  <a:lnTo>
                    <a:pt x="74104" y="428002"/>
                  </a:lnTo>
                  <a:lnTo>
                    <a:pt x="63139" y="490473"/>
                  </a:lnTo>
                  <a:lnTo>
                    <a:pt x="66828" y="528092"/>
                  </a:lnTo>
                  <a:lnTo>
                    <a:pt x="72888" y="534788"/>
                  </a:lnTo>
                  <a:lnTo>
                    <a:pt x="81607" y="538083"/>
                  </a:lnTo>
                  <a:lnTo>
                    <a:pt x="102603" y="538623"/>
                  </a:lnTo>
                  <a:lnTo>
                    <a:pt x="134154" y="531181"/>
                  </a:lnTo>
                  <a:lnTo>
                    <a:pt x="186784" y="501705"/>
                  </a:lnTo>
                  <a:lnTo>
                    <a:pt x="235298" y="451303"/>
                  </a:lnTo>
                  <a:lnTo>
                    <a:pt x="255463" y="413707"/>
                  </a:lnTo>
                  <a:lnTo>
                    <a:pt x="263320" y="393268"/>
                  </a:lnTo>
                  <a:lnTo>
                    <a:pt x="264473" y="372486"/>
                  </a:lnTo>
                  <a:lnTo>
                    <a:pt x="259916" y="351551"/>
                  </a:lnTo>
                  <a:lnTo>
                    <a:pt x="250091" y="330548"/>
                  </a:lnTo>
                  <a:lnTo>
                    <a:pt x="201987" y="282071"/>
                  </a:lnTo>
                  <a:lnTo>
                    <a:pt x="140678" y="239398"/>
                  </a:lnTo>
                  <a:lnTo>
                    <a:pt x="77953" y="204257"/>
                  </a:lnTo>
                  <a:lnTo>
                    <a:pt x="36793" y="167986"/>
                  </a:lnTo>
                  <a:lnTo>
                    <a:pt x="11099" y="129626"/>
                  </a:lnTo>
                  <a:lnTo>
                    <a:pt x="3415" y="107912"/>
                  </a:lnTo>
                  <a:lnTo>
                    <a:pt x="0" y="82664"/>
                  </a:lnTo>
                  <a:lnTo>
                    <a:pt x="4722" y="62084"/>
                  </a:lnTo>
                  <a:lnTo>
                    <a:pt x="15789" y="45139"/>
                  </a:lnTo>
                  <a:lnTo>
                    <a:pt x="32406" y="29808"/>
                  </a:lnTo>
                  <a:lnTo>
                    <a:pt x="80075" y="9308"/>
                  </a:lnTo>
                  <a:lnTo>
                    <a:pt x="120720" y="0"/>
                  </a:lnTo>
                  <a:lnTo>
                    <a:pt x="173256" y="6150"/>
                  </a:lnTo>
                  <a:lnTo>
                    <a:pt x="206951" y="18431"/>
                  </a:lnTo>
                  <a:lnTo>
                    <a:pt x="227331" y="31587"/>
                  </a:lnTo>
                  <a:lnTo>
                    <a:pt x="244189" y="49132"/>
                  </a:lnTo>
                  <a:lnTo>
                    <a:pt x="253240" y="74867"/>
                  </a:lnTo>
                  <a:lnTo>
                    <a:pt x="255216" y="122240"/>
                  </a:lnTo>
                  <a:lnTo>
                    <a:pt x="245403" y="179471"/>
                  </a:lnTo>
                  <a:lnTo>
                    <a:pt x="239424" y="20425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2368911" y="1062475"/>
            <a:ext cx="1410634" cy="980054"/>
            <a:chOff x="2368911" y="1062475"/>
            <a:chExt cx="1410634" cy="980054"/>
          </a:xfrm>
        </p:grpSpPr>
        <p:sp>
          <p:nvSpPr>
            <p:cNvPr id="21" name="Freeform 20"/>
            <p:cNvSpPr/>
            <p:nvPr/>
          </p:nvSpPr>
          <p:spPr>
            <a:xfrm>
              <a:off x="2368911" y="1263419"/>
              <a:ext cx="389556" cy="31114"/>
            </a:xfrm>
            <a:custGeom>
              <a:avLst/>
              <a:gdLst/>
              <a:ahLst/>
              <a:cxnLst/>
              <a:rect l="0" t="0" r="0" b="0"/>
              <a:pathLst>
                <a:path w="389556" h="31114">
                  <a:moveTo>
                    <a:pt x="0" y="0"/>
                  </a:moveTo>
                  <a:lnTo>
                    <a:pt x="58617" y="9065"/>
                  </a:lnTo>
                  <a:lnTo>
                    <a:pt x="111622" y="11409"/>
                  </a:lnTo>
                  <a:lnTo>
                    <a:pt x="163339" y="18805"/>
                  </a:lnTo>
                  <a:lnTo>
                    <a:pt x="215293" y="23509"/>
                  </a:lnTo>
                  <a:lnTo>
                    <a:pt x="268902" y="29193"/>
                  </a:lnTo>
                  <a:lnTo>
                    <a:pt x="328937" y="31113"/>
                  </a:lnTo>
                  <a:lnTo>
                    <a:pt x="389555" y="21057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847157" y="1063378"/>
              <a:ext cx="48180" cy="642239"/>
            </a:xfrm>
            <a:custGeom>
              <a:avLst/>
              <a:gdLst/>
              <a:ahLst/>
              <a:cxnLst/>
              <a:rect l="0" t="0" r="0" b="0"/>
              <a:pathLst>
                <a:path w="48180" h="642239">
                  <a:moveTo>
                    <a:pt x="6065" y="0"/>
                  </a:moveTo>
                  <a:lnTo>
                    <a:pt x="0" y="33622"/>
                  </a:lnTo>
                  <a:lnTo>
                    <a:pt x="7640" y="91562"/>
                  </a:lnTo>
                  <a:lnTo>
                    <a:pt x="10821" y="143333"/>
                  </a:lnTo>
                  <a:lnTo>
                    <a:pt x="10594" y="188308"/>
                  </a:lnTo>
                  <a:lnTo>
                    <a:pt x="15409" y="245427"/>
                  </a:lnTo>
                  <a:lnTo>
                    <a:pt x="17529" y="302940"/>
                  </a:lnTo>
                  <a:lnTo>
                    <a:pt x="24881" y="366293"/>
                  </a:lnTo>
                  <a:lnTo>
                    <a:pt x="26680" y="424214"/>
                  </a:lnTo>
                  <a:lnTo>
                    <a:pt x="26991" y="483402"/>
                  </a:lnTo>
                  <a:lnTo>
                    <a:pt x="34332" y="544313"/>
                  </a:lnTo>
                  <a:lnTo>
                    <a:pt x="40115" y="600191"/>
                  </a:lnTo>
                  <a:lnTo>
                    <a:pt x="48179" y="642238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995032" y="1062475"/>
              <a:ext cx="458316" cy="579971"/>
            </a:xfrm>
            <a:custGeom>
              <a:avLst/>
              <a:gdLst/>
              <a:ahLst/>
              <a:cxnLst/>
              <a:rect l="0" t="0" r="0" b="0"/>
              <a:pathLst>
                <a:path w="458316" h="579971">
                  <a:moveTo>
                    <a:pt x="5589" y="158830"/>
                  </a:moveTo>
                  <a:lnTo>
                    <a:pt x="0" y="142063"/>
                  </a:lnTo>
                  <a:lnTo>
                    <a:pt x="376" y="124472"/>
                  </a:lnTo>
                  <a:lnTo>
                    <a:pt x="5612" y="104955"/>
                  </a:lnTo>
                  <a:lnTo>
                    <a:pt x="34593" y="53383"/>
                  </a:lnTo>
                  <a:lnTo>
                    <a:pt x="70330" y="19805"/>
                  </a:lnTo>
                  <a:lnTo>
                    <a:pt x="90515" y="5014"/>
                  </a:lnTo>
                  <a:lnTo>
                    <a:pt x="111184" y="0"/>
                  </a:lnTo>
                  <a:lnTo>
                    <a:pt x="132069" y="2841"/>
                  </a:lnTo>
                  <a:lnTo>
                    <a:pt x="153050" y="11903"/>
                  </a:lnTo>
                  <a:lnTo>
                    <a:pt x="170953" y="33088"/>
                  </a:lnTo>
                  <a:lnTo>
                    <a:pt x="200327" y="94352"/>
                  </a:lnTo>
                  <a:lnTo>
                    <a:pt x="210948" y="131537"/>
                  </a:lnTo>
                  <a:lnTo>
                    <a:pt x="214615" y="188828"/>
                  </a:lnTo>
                  <a:lnTo>
                    <a:pt x="212735" y="251887"/>
                  </a:lnTo>
                  <a:lnTo>
                    <a:pt x="207034" y="309403"/>
                  </a:lnTo>
                  <a:lnTo>
                    <a:pt x="197503" y="365824"/>
                  </a:lnTo>
                  <a:lnTo>
                    <a:pt x="184355" y="418910"/>
                  </a:lnTo>
                  <a:lnTo>
                    <a:pt x="166998" y="474273"/>
                  </a:lnTo>
                  <a:lnTo>
                    <a:pt x="149475" y="527273"/>
                  </a:lnTo>
                  <a:lnTo>
                    <a:pt x="138949" y="558897"/>
                  </a:lnTo>
                  <a:lnTo>
                    <a:pt x="141289" y="565921"/>
                  </a:lnTo>
                  <a:lnTo>
                    <a:pt x="147528" y="570604"/>
                  </a:lnTo>
                  <a:lnTo>
                    <a:pt x="156367" y="573726"/>
                  </a:lnTo>
                  <a:lnTo>
                    <a:pt x="211411" y="571501"/>
                  </a:lnTo>
                  <a:lnTo>
                    <a:pt x="271677" y="569849"/>
                  </a:lnTo>
                  <a:lnTo>
                    <a:pt x="322296" y="569562"/>
                  </a:lnTo>
                  <a:lnTo>
                    <a:pt x="371219" y="569477"/>
                  </a:lnTo>
                  <a:lnTo>
                    <a:pt x="433154" y="576682"/>
                  </a:lnTo>
                  <a:lnTo>
                    <a:pt x="458315" y="57997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415696" y="1303999"/>
              <a:ext cx="363849" cy="738530"/>
            </a:xfrm>
            <a:custGeom>
              <a:avLst/>
              <a:gdLst/>
              <a:ahLst/>
              <a:cxnLst/>
              <a:rect l="0" t="0" r="0" b="0"/>
              <a:pathLst>
                <a:path w="363849" h="738530">
                  <a:moveTo>
                    <a:pt x="6065" y="1534"/>
                  </a:moveTo>
                  <a:lnTo>
                    <a:pt x="0" y="35156"/>
                  </a:lnTo>
                  <a:lnTo>
                    <a:pt x="4521" y="86858"/>
                  </a:lnTo>
                  <a:lnTo>
                    <a:pt x="5760" y="142131"/>
                  </a:lnTo>
                  <a:lnTo>
                    <a:pt x="17478" y="203799"/>
                  </a:lnTo>
                  <a:lnTo>
                    <a:pt x="34258" y="263653"/>
                  </a:lnTo>
                  <a:lnTo>
                    <a:pt x="54441" y="309764"/>
                  </a:lnTo>
                  <a:lnTo>
                    <a:pt x="73189" y="333887"/>
                  </a:lnTo>
                  <a:lnTo>
                    <a:pt x="97120" y="352408"/>
                  </a:lnTo>
                  <a:lnTo>
                    <a:pt x="120233" y="359079"/>
                  </a:lnTo>
                  <a:lnTo>
                    <a:pt x="143374" y="356975"/>
                  </a:lnTo>
                  <a:lnTo>
                    <a:pt x="169257" y="348241"/>
                  </a:lnTo>
                  <a:lnTo>
                    <a:pt x="187000" y="333441"/>
                  </a:lnTo>
                  <a:lnTo>
                    <a:pt x="206685" y="296019"/>
                  </a:lnTo>
                  <a:lnTo>
                    <a:pt x="224215" y="246716"/>
                  </a:lnTo>
                  <a:lnTo>
                    <a:pt x="240619" y="193725"/>
                  </a:lnTo>
                  <a:lnTo>
                    <a:pt x="250339" y="130424"/>
                  </a:lnTo>
                  <a:lnTo>
                    <a:pt x="257088" y="80676"/>
                  </a:lnTo>
                  <a:lnTo>
                    <a:pt x="256082" y="20893"/>
                  </a:lnTo>
                  <a:lnTo>
                    <a:pt x="247425" y="0"/>
                  </a:lnTo>
                  <a:lnTo>
                    <a:pt x="244181" y="511"/>
                  </a:lnTo>
                  <a:lnTo>
                    <a:pt x="240576" y="19797"/>
                  </a:lnTo>
                  <a:lnTo>
                    <a:pt x="246667" y="64153"/>
                  </a:lnTo>
                  <a:lnTo>
                    <a:pt x="262516" y="122864"/>
                  </a:lnTo>
                  <a:lnTo>
                    <a:pt x="276348" y="178576"/>
                  </a:lnTo>
                  <a:lnTo>
                    <a:pt x="286840" y="227646"/>
                  </a:lnTo>
                  <a:lnTo>
                    <a:pt x="297358" y="278060"/>
                  </a:lnTo>
                  <a:lnTo>
                    <a:pt x="314512" y="340729"/>
                  </a:lnTo>
                  <a:lnTo>
                    <a:pt x="330254" y="391765"/>
                  </a:lnTo>
                  <a:lnTo>
                    <a:pt x="342327" y="443932"/>
                  </a:lnTo>
                  <a:lnTo>
                    <a:pt x="353313" y="496433"/>
                  </a:lnTo>
                  <a:lnTo>
                    <a:pt x="360857" y="545914"/>
                  </a:lnTo>
                  <a:lnTo>
                    <a:pt x="363407" y="604555"/>
                  </a:lnTo>
                  <a:lnTo>
                    <a:pt x="363848" y="658279"/>
                  </a:lnTo>
                  <a:lnTo>
                    <a:pt x="358390" y="701883"/>
                  </a:lnTo>
                  <a:lnTo>
                    <a:pt x="349437" y="722632"/>
                  </a:lnTo>
                  <a:lnTo>
                    <a:pt x="343774" y="731440"/>
                  </a:lnTo>
                  <a:lnTo>
                    <a:pt x="336490" y="736143"/>
                  </a:lnTo>
                  <a:lnTo>
                    <a:pt x="300863" y="738529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3863958" y="1158134"/>
            <a:ext cx="619438" cy="613744"/>
            <a:chOff x="3863958" y="1158134"/>
            <a:chExt cx="619438" cy="613744"/>
          </a:xfrm>
        </p:grpSpPr>
        <p:sp>
          <p:nvSpPr>
            <p:cNvPr id="26" name="Freeform 25"/>
            <p:cNvSpPr/>
            <p:nvPr/>
          </p:nvSpPr>
          <p:spPr>
            <a:xfrm>
              <a:off x="3863958" y="1400290"/>
              <a:ext cx="305328" cy="31586"/>
            </a:xfrm>
            <a:custGeom>
              <a:avLst/>
              <a:gdLst/>
              <a:ahLst/>
              <a:cxnLst/>
              <a:rect l="0" t="0" r="0" b="0"/>
              <a:pathLst>
                <a:path w="305328" h="31586">
                  <a:moveTo>
                    <a:pt x="0" y="0"/>
                  </a:moveTo>
                  <a:lnTo>
                    <a:pt x="54145" y="3119"/>
                  </a:lnTo>
                  <a:lnTo>
                    <a:pt x="114625" y="17958"/>
                  </a:lnTo>
                  <a:lnTo>
                    <a:pt x="173889" y="29560"/>
                  </a:lnTo>
                  <a:lnTo>
                    <a:pt x="235733" y="31185"/>
                  </a:lnTo>
                  <a:lnTo>
                    <a:pt x="284864" y="31506"/>
                  </a:lnTo>
                  <a:lnTo>
                    <a:pt x="305327" y="31585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149691" y="1158134"/>
              <a:ext cx="333705" cy="613744"/>
            </a:xfrm>
            <a:custGeom>
              <a:avLst/>
              <a:gdLst/>
              <a:ahLst/>
              <a:cxnLst/>
              <a:rect l="0" t="0" r="0" b="0"/>
              <a:pathLst>
                <a:path w="333705" h="613744">
                  <a:moveTo>
                    <a:pt x="9065" y="0"/>
                  </a:moveTo>
                  <a:lnTo>
                    <a:pt x="3476" y="62093"/>
                  </a:lnTo>
                  <a:lnTo>
                    <a:pt x="0" y="111205"/>
                  </a:lnTo>
                  <a:lnTo>
                    <a:pt x="4560" y="170210"/>
                  </a:lnTo>
                  <a:lnTo>
                    <a:pt x="13319" y="232147"/>
                  </a:lnTo>
                  <a:lnTo>
                    <a:pt x="23324" y="283774"/>
                  </a:lnTo>
                  <a:lnTo>
                    <a:pt x="37185" y="335904"/>
                  </a:lnTo>
                  <a:lnTo>
                    <a:pt x="54695" y="398333"/>
                  </a:lnTo>
                  <a:lnTo>
                    <a:pt x="72237" y="460828"/>
                  </a:lnTo>
                  <a:lnTo>
                    <a:pt x="97019" y="515577"/>
                  </a:lnTo>
                  <a:lnTo>
                    <a:pt x="129486" y="577870"/>
                  </a:lnTo>
                  <a:lnTo>
                    <a:pt x="142914" y="594523"/>
                  </a:lnTo>
                  <a:lnTo>
                    <a:pt x="169217" y="611463"/>
                  </a:lnTo>
                  <a:lnTo>
                    <a:pt x="195277" y="613743"/>
                  </a:lnTo>
                  <a:lnTo>
                    <a:pt x="210416" y="612713"/>
                  </a:lnTo>
                  <a:lnTo>
                    <a:pt x="233475" y="602210"/>
                  </a:lnTo>
                  <a:lnTo>
                    <a:pt x="280902" y="556899"/>
                  </a:lnTo>
                  <a:lnTo>
                    <a:pt x="311787" y="494043"/>
                  </a:lnTo>
                  <a:lnTo>
                    <a:pt x="329561" y="441780"/>
                  </a:lnTo>
                  <a:lnTo>
                    <a:pt x="333704" y="394370"/>
                  </a:lnTo>
                  <a:lnTo>
                    <a:pt x="332592" y="344448"/>
                  </a:lnTo>
                  <a:lnTo>
                    <a:pt x="315560" y="288185"/>
                  </a:lnTo>
                  <a:lnTo>
                    <a:pt x="306722" y="266122"/>
                  </a:lnTo>
                  <a:lnTo>
                    <a:pt x="294995" y="248518"/>
                  </a:lnTo>
                  <a:lnTo>
                    <a:pt x="278865" y="236015"/>
                  </a:lnTo>
                  <a:lnTo>
                    <a:pt x="269650" y="231043"/>
                  </a:lnTo>
                  <a:lnTo>
                    <a:pt x="250053" y="228638"/>
                  </a:lnTo>
                  <a:lnTo>
                    <a:pt x="229645" y="232638"/>
                  </a:lnTo>
                  <a:lnTo>
                    <a:pt x="208876" y="242215"/>
                  </a:lnTo>
                  <a:lnTo>
                    <a:pt x="191067" y="260510"/>
                  </a:lnTo>
                  <a:lnTo>
                    <a:pt x="161757" y="315499"/>
                  </a:lnTo>
                  <a:lnTo>
                    <a:pt x="146288" y="364138"/>
                  </a:lnTo>
                  <a:lnTo>
                    <a:pt x="138631" y="412440"/>
                  </a:lnTo>
                  <a:lnTo>
                    <a:pt x="136044" y="475574"/>
                  </a:lnTo>
                  <a:lnTo>
                    <a:pt x="146944" y="535803"/>
                  </a:lnTo>
                  <a:lnTo>
                    <a:pt x="156464" y="568539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4632538" y="923287"/>
            <a:ext cx="2191780" cy="1155458"/>
            <a:chOff x="4632538" y="923287"/>
            <a:chExt cx="2191780" cy="1155458"/>
          </a:xfrm>
        </p:grpSpPr>
        <p:sp>
          <p:nvSpPr>
            <p:cNvPr id="29" name="Freeform 28"/>
            <p:cNvSpPr/>
            <p:nvPr/>
          </p:nvSpPr>
          <p:spPr>
            <a:xfrm>
              <a:off x="4632538" y="1415452"/>
              <a:ext cx="336913" cy="26953"/>
            </a:xfrm>
            <a:custGeom>
              <a:avLst/>
              <a:gdLst/>
              <a:ahLst/>
              <a:cxnLst/>
              <a:rect l="0" t="0" r="0" b="0"/>
              <a:pathLst>
                <a:path w="336913" h="26953">
                  <a:moveTo>
                    <a:pt x="0" y="26952"/>
                  </a:moveTo>
                  <a:lnTo>
                    <a:pt x="58617" y="26952"/>
                  </a:lnTo>
                  <a:lnTo>
                    <a:pt x="113961" y="24612"/>
                  </a:lnTo>
                  <a:lnTo>
                    <a:pt x="162968" y="12480"/>
                  </a:lnTo>
                  <a:lnTo>
                    <a:pt x="213363" y="7846"/>
                  </a:lnTo>
                  <a:lnTo>
                    <a:pt x="276026" y="3161"/>
                  </a:lnTo>
                  <a:lnTo>
                    <a:pt x="305173" y="0"/>
                  </a:lnTo>
                  <a:lnTo>
                    <a:pt x="336912" y="5895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731758" y="1316062"/>
              <a:ext cx="79766" cy="284270"/>
            </a:xfrm>
            <a:custGeom>
              <a:avLst/>
              <a:gdLst/>
              <a:ahLst/>
              <a:cxnLst/>
              <a:rect l="0" t="0" r="0" b="0"/>
              <a:pathLst>
                <a:path w="79766" h="284270">
                  <a:moveTo>
                    <a:pt x="6065" y="0"/>
                  </a:moveTo>
                  <a:lnTo>
                    <a:pt x="0" y="33622"/>
                  </a:lnTo>
                  <a:lnTo>
                    <a:pt x="4521" y="85323"/>
                  </a:lnTo>
                  <a:lnTo>
                    <a:pt x="14267" y="147326"/>
                  </a:lnTo>
                  <a:lnTo>
                    <a:pt x="30788" y="208943"/>
                  </a:lnTo>
                  <a:lnTo>
                    <a:pt x="45870" y="251192"/>
                  </a:lnTo>
                  <a:lnTo>
                    <a:pt x="62443" y="273429"/>
                  </a:lnTo>
                  <a:lnTo>
                    <a:pt x="79765" y="284269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035548" y="1273948"/>
              <a:ext cx="511325" cy="804797"/>
            </a:xfrm>
            <a:custGeom>
              <a:avLst/>
              <a:gdLst/>
              <a:ahLst/>
              <a:cxnLst/>
              <a:rect l="0" t="0" r="0" b="0"/>
              <a:pathLst>
                <a:path w="511325" h="804797">
                  <a:moveTo>
                    <a:pt x="18131" y="0"/>
                  </a:moveTo>
                  <a:lnTo>
                    <a:pt x="6952" y="16767"/>
                  </a:lnTo>
                  <a:lnTo>
                    <a:pt x="0" y="49552"/>
                  </a:lnTo>
                  <a:lnTo>
                    <a:pt x="8911" y="111117"/>
                  </a:lnTo>
                  <a:lnTo>
                    <a:pt x="21899" y="171038"/>
                  </a:lnTo>
                  <a:lnTo>
                    <a:pt x="37834" y="219394"/>
                  </a:lnTo>
                  <a:lnTo>
                    <a:pt x="64180" y="277390"/>
                  </a:lnTo>
                  <a:lnTo>
                    <a:pt x="98905" y="321506"/>
                  </a:lnTo>
                  <a:lnTo>
                    <a:pt x="125512" y="337936"/>
                  </a:lnTo>
                  <a:lnTo>
                    <a:pt x="151643" y="340097"/>
                  </a:lnTo>
                  <a:lnTo>
                    <a:pt x="181585" y="334818"/>
                  </a:lnTo>
                  <a:lnTo>
                    <a:pt x="232695" y="305952"/>
                  </a:lnTo>
                  <a:lnTo>
                    <a:pt x="258350" y="281335"/>
                  </a:lnTo>
                  <a:lnTo>
                    <a:pt x="293956" y="237306"/>
                  </a:lnTo>
                  <a:lnTo>
                    <a:pt x="315788" y="179963"/>
                  </a:lnTo>
                  <a:lnTo>
                    <a:pt x="333900" y="126471"/>
                  </a:lnTo>
                  <a:lnTo>
                    <a:pt x="348007" y="73075"/>
                  </a:lnTo>
                  <a:lnTo>
                    <a:pt x="353652" y="26306"/>
                  </a:lnTo>
                  <a:lnTo>
                    <a:pt x="363326" y="88906"/>
                  </a:lnTo>
                  <a:lnTo>
                    <a:pt x="372965" y="145925"/>
                  </a:lnTo>
                  <a:lnTo>
                    <a:pt x="386702" y="208892"/>
                  </a:lnTo>
                  <a:lnTo>
                    <a:pt x="400681" y="266390"/>
                  </a:lnTo>
                  <a:lnTo>
                    <a:pt x="415877" y="322808"/>
                  </a:lnTo>
                  <a:lnTo>
                    <a:pt x="437076" y="379013"/>
                  </a:lnTo>
                  <a:lnTo>
                    <a:pt x="452875" y="435175"/>
                  </a:lnTo>
                  <a:lnTo>
                    <a:pt x="467261" y="498565"/>
                  </a:lnTo>
                  <a:lnTo>
                    <a:pt x="481368" y="554240"/>
                  </a:lnTo>
                  <a:lnTo>
                    <a:pt x="495419" y="604969"/>
                  </a:lnTo>
                  <a:lnTo>
                    <a:pt x="500361" y="657321"/>
                  </a:lnTo>
                  <a:lnTo>
                    <a:pt x="507414" y="706109"/>
                  </a:lnTo>
                  <a:lnTo>
                    <a:pt x="511324" y="755789"/>
                  </a:lnTo>
                  <a:lnTo>
                    <a:pt x="505999" y="780833"/>
                  </a:lnTo>
                  <a:lnTo>
                    <a:pt x="501304" y="790787"/>
                  </a:lnTo>
                  <a:lnTo>
                    <a:pt x="493494" y="797422"/>
                  </a:lnTo>
                  <a:lnTo>
                    <a:pt x="472339" y="804796"/>
                  </a:lnTo>
                  <a:lnTo>
                    <a:pt x="450458" y="801833"/>
                  </a:lnTo>
                  <a:lnTo>
                    <a:pt x="418213" y="789637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590632" y="1358176"/>
              <a:ext cx="221099" cy="10529"/>
            </a:xfrm>
            <a:custGeom>
              <a:avLst/>
              <a:gdLst/>
              <a:ahLst/>
              <a:cxnLst/>
              <a:rect l="0" t="0" r="0" b="0"/>
              <a:pathLst>
                <a:path w="221099" h="10529">
                  <a:moveTo>
                    <a:pt x="0" y="10528"/>
                  </a:moveTo>
                  <a:lnTo>
                    <a:pt x="48931" y="2195"/>
                  </a:lnTo>
                  <a:lnTo>
                    <a:pt x="96777" y="650"/>
                  </a:lnTo>
                  <a:lnTo>
                    <a:pt x="159756" y="128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611689" y="1473989"/>
              <a:ext cx="242156" cy="21058"/>
            </a:xfrm>
            <a:custGeom>
              <a:avLst/>
              <a:gdLst/>
              <a:ahLst/>
              <a:cxnLst/>
              <a:rect l="0" t="0" r="0" b="0"/>
              <a:pathLst>
                <a:path w="242156" h="21058">
                  <a:moveTo>
                    <a:pt x="0" y="21057"/>
                  </a:moveTo>
                  <a:lnTo>
                    <a:pt x="42692" y="17938"/>
                  </a:lnTo>
                  <a:lnTo>
                    <a:pt x="95520" y="11992"/>
                  </a:lnTo>
                  <a:lnTo>
                    <a:pt x="153876" y="10818"/>
                  </a:lnTo>
                  <a:lnTo>
                    <a:pt x="207343" y="7466"/>
                  </a:lnTo>
                  <a:lnTo>
                    <a:pt x="242155" y="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942535" y="1055738"/>
              <a:ext cx="454837" cy="645718"/>
            </a:xfrm>
            <a:custGeom>
              <a:avLst/>
              <a:gdLst/>
              <a:ahLst/>
              <a:cxnLst/>
              <a:rect l="0" t="0" r="0" b="0"/>
              <a:pathLst>
                <a:path w="454837" h="645718">
                  <a:moveTo>
                    <a:pt x="6066" y="176096"/>
                  </a:moveTo>
                  <a:lnTo>
                    <a:pt x="0" y="142474"/>
                  </a:lnTo>
                  <a:lnTo>
                    <a:pt x="6088" y="105432"/>
                  </a:lnTo>
                  <a:lnTo>
                    <a:pt x="35069" y="50154"/>
                  </a:lnTo>
                  <a:lnTo>
                    <a:pt x="61063" y="23876"/>
                  </a:lnTo>
                  <a:lnTo>
                    <a:pt x="90991" y="6861"/>
                  </a:lnTo>
                  <a:lnTo>
                    <a:pt x="127675" y="0"/>
                  </a:lnTo>
                  <a:lnTo>
                    <a:pt x="168180" y="9146"/>
                  </a:lnTo>
                  <a:lnTo>
                    <a:pt x="189641" y="23517"/>
                  </a:lnTo>
                  <a:lnTo>
                    <a:pt x="205808" y="42772"/>
                  </a:lnTo>
                  <a:lnTo>
                    <a:pt x="229710" y="101246"/>
                  </a:lnTo>
                  <a:lnTo>
                    <a:pt x="229738" y="139230"/>
                  </a:lnTo>
                  <a:lnTo>
                    <a:pt x="212931" y="199577"/>
                  </a:lnTo>
                  <a:lnTo>
                    <a:pt x="194481" y="233746"/>
                  </a:lnTo>
                  <a:lnTo>
                    <a:pt x="153369" y="292349"/>
                  </a:lnTo>
                  <a:lnTo>
                    <a:pt x="142893" y="306143"/>
                  </a:lnTo>
                  <a:lnTo>
                    <a:pt x="141738" y="304908"/>
                  </a:lnTo>
                  <a:lnTo>
                    <a:pt x="142138" y="300575"/>
                  </a:lnTo>
                  <a:lnTo>
                    <a:pt x="145913" y="296516"/>
                  </a:lnTo>
                  <a:lnTo>
                    <a:pt x="197934" y="268392"/>
                  </a:lnTo>
                  <a:lnTo>
                    <a:pt x="252499" y="261918"/>
                  </a:lnTo>
                  <a:lnTo>
                    <a:pt x="284048" y="263372"/>
                  </a:lnTo>
                  <a:lnTo>
                    <a:pt x="342429" y="283369"/>
                  </a:lnTo>
                  <a:lnTo>
                    <a:pt x="387843" y="309850"/>
                  </a:lnTo>
                  <a:lnTo>
                    <a:pt x="417493" y="336219"/>
                  </a:lnTo>
                  <a:lnTo>
                    <a:pt x="437326" y="371849"/>
                  </a:lnTo>
                  <a:lnTo>
                    <a:pt x="453338" y="419744"/>
                  </a:lnTo>
                  <a:lnTo>
                    <a:pt x="454836" y="465227"/>
                  </a:lnTo>
                  <a:lnTo>
                    <a:pt x="435567" y="526230"/>
                  </a:lnTo>
                  <a:lnTo>
                    <a:pt x="412915" y="570738"/>
                  </a:lnTo>
                  <a:lnTo>
                    <a:pt x="392779" y="593648"/>
                  </a:lnTo>
                  <a:lnTo>
                    <a:pt x="353964" y="618529"/>
                  </a:lnTo>
                  <a:lnTo>
                    <a:pt x="305939" y="633831"/>
                  </a:lnTo>
                  <a:lnTo>
                    <a:pt x="255834" y="644603"/>
                  </a:lnTo>
                  <a:lnTo>
                    <a:pt x="196390" y="645717"/>
                  </a:lnTo>
                  <a:lnTo>
                    <a:pt x="142936" y="63935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461666" y="923287"/>
              <a:ext cx="362652" cy="733345"/>
            </a:xfrm>
            <a:custGeom>
              <a:avLst/>
              <a:gdLst/>
              <a:ahLst/>
              <a:cxnLst/>
              <a:rect l="0" t="0" r="0" b="0"/>
              <a:pathLst>
                <a:path w="362652" h="733345">
                  <a:moveTo>
                    <a:pt x="297629" y="76920"/>
                  </a:moveTo>
                  <a:lnTo>
                    <a:pt x="242541" y="18357"/>
                  </a:lnTo>
                  <a:lnTo>
                    <a:pt x="212676" y="2116"/>
                  </a:lnTo>
                  <a:lnTo>
                    <a:pt x="185783" y="0"/>
                  </a:lnTo>
                  <a:lnTo>
                    <a:pt x="132036" y="8173"/>
                  </a:lnTo>
                  <a:lnTo>
                    <a:pt x="79220" y="30628"/>
                  </a:lnTo>
                  <a:lnTo>
                    <a:pt x="40023" y="58914"/>
                  </a:lnTo>
                  <a:lnTo>
                    <a:pt x="7751" y="106682"/>
                  </a:lnTo>
                  <a:lnTo>
                    <a:pt x="2602" y="117818"/>
                  </a:lnTo>
                  <a:lnTo>
                    <a:pt x="0" y="142670"/>
                  </a:lnTo>
                  <a:lnTo>
                    <a:pt x="8232" y="186089"/>
                  </a:lnTo>
                  <a:lnTo>
                    <a:pt x="31974" y="241984"/>
                  </a:lnTo>
                  <a:lnTo>
                    <a:pt x="77596" y="297572"/>
                  </a:lnTo>
                  <a:lnTo>
                    <a:pt x="129313" y="350602"/>
                  </a:lnTo>
                  <a:lnTo>
                    <a:pt x="192356" y="413827"/>
                  </a:lnTo>
                  <a:lnTo>
                    <a:pt x="231341" y="459064"/>
                  </a:lnTo>
                  <a:lnTo>
                    <a:pt x="276378" y="518141"/>
                  </a:lnTo>
                  <a:lnTo>
                    <a:pt x="314689" y="571631"/>
                  </a:lnTo>
                  <a:lnTo>
                    <a:pt x="348183" y="629330"/>
                  </a:lnTo>
                  <a:lnTo>
                    <a:pt x="362651" y="668626"/>
                  </a:lnTo>
                  <a:lnTo>
                    <a:pt x="361233" y="697479"/>
                  </a:lnTo>
                  <a:lnTo>
                    <a:pt x="357579" y="711725"/>
                  </a:lnTo>
                  <a:lnTo>
                    <a:pt x="350464" y="721221"/>
                  </a:lnTo>
                  <a:lnTo>
                    <a:pt x="330080" y="731773"/>
                  </a:lnTo>
                  <a:lnTo>
                    <a:pt x="308542" y="733344"/>
                  </a:lnTo>
                  <a:lnTo>
                    <a:pt x="287271" y="728972"/>
                  </a:lnTo>
                  <a:lnTo>
                    <a:pt x="255566" y="712187"/>
                  </a:lnTo>
                  <a:lnTo>
                    <a:pt x="202879" y="660009"/>
                  </a:lnTo>
                  <a:lnTo>
                    <a:pt x="182467" y="620004"/>
                  </a:lnTo>
                  <a:lnTo>
                    <a:pt x="174600" y="572926"/>
                  </a:lnTo>
                  <a:lnTo>
                    <a:pt x="172268" y="516343"/>
                  </a:lnTo>
                  <a:lnTo>
                    <a:pt x="179886" y="459557"/>
                  </a:lnTo>
                  <a:lnTo>
                    <a:pt x="196061" y="403779"/>
                  </a:lnTo>
                  <a:lnTo>
                    <a:pt x="209932" y="346812"/>
                  </a:lnTo>
                  <a:lnTo>
                    <a:pt x="227057" y="293099"/>
                  </a:lnTo>
                  <a:lnTo>
                    <a:pt x="252624" y="232446"/>
                  </a:lnTo>
                  <a:lnTo>
                    <a:pt x="279034" y="175405"/>
                  </a:lnTo>
                  <a:lnTo>
                    <a:pt x="293610" y="125316"/>
                  </a:lnTo>
                  <a:lnTo>
                    <a:pt x="297629" y="97977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3137492" y="2158342"/>
            <a:ext cx="1167740" cy="927881"/>
            <a:chOff x="3137492" y="2158342"/>
            <a:chExt cx="1167740" cy="927881"/>
          </a:xfrm>
        </p:grpSpPr>
        <p:sp>
          <p:nvSpPr>
            <p:cNvPr id="37" name="Freeform 36"/>
            <p:cNvSpPr/>
            <p:nvPr/>
          </p:nvSpPr>
          <p:spPr>
            <a:xfrm>
              <a:off x="3137492" y="2379440"/>
              <a:ext cx="273742" cy="10504"/>
            </a:xfrm>
            <a:custGeom>
              <a:avLst/>
              <a:gdLst/>
              <a:ahLst/>
              <a:cxnLst/>
              <a:rect l="0" t="0" r="0" b="0"/>
              <a:pathLst>
                <a:path w="273742" h="10504">
                  <a:moveTo>
                    <a:pt x="0" y="0"/>
                  </a:moveTo>
                  <a:lnTo>
                    <a:pt x="48931" y="8333"/>
                  </a:lnTo>
                  <a:lnTo>
                    <a:pt x="96776" y="9878"/>
                  </a:lnTo>
                  <a:lnTo>
                    <a:pt x="159756" y="10400"/>
                  </a:lnTo>
                  <a:lnTo>
                    <a:pt x="217257" y="10503"/>
                  </a:lnTo>
                  <a:lnTo>
                    <a:pt x="254925" y="9351"/>
                  </a:lnTo>
                  <a:lnTo>
                    <a:pt x="261197" y="7404"/>
                  </a:lnTo>
                  <a:lnTo>
                    <a:pt x="273741" y="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506640" y="2158342"/>
              <a:ext cx="83578" cy="579068"/>
            </a:xfrm>
            <a:custGeom>
              <a:avLst/>
              <a:gdLst/>
              <a:ahLst/>
              <a:cxnLst/>
              <a:rect l="0" t="0" r="0" b="0"/>
              <a:pathLst>
                <a:path w="83578" h="579068">
                  <a:moveTo>
                    <a:pt x="9878" y="0"/>
                  </a:moveTo>
                  <a:lnTo>
                    <a:pt x="2642" y="27556"/>
                  </a:lnTo>
                  <a:lnTo>
                    <a:pt x="0" y="90017"/>
                  </a:lnTo>
                  <a:lnTo>
                    <a:pt x="2662" y="152234"/>
                  </a:lnTo>
                  <a:lnTo>
                    <a:pt x="7840" y="198680"/>
                  </a:lnTo>
                  <a:lnTo>
                    <a:pt x="14042" y="246620"/>
                  </a:lnTo>
                  <a:lnTo>
                    <a:pt x="18520" y="302879"/>
                  </a:lnTo>
                  <a:lnTo>
                    <a:pt x="28439" y="363811"/>
                  </a:lnTo>
                  <a:lnTo>
                    <a:pt x="41663" y="417787"/>
                  </a:lnTo>
                  <a:lnTo>
                    <a:pt x="49952" y="468181"/>
                  </a:lnTo>
                  <a:lnTo>
                    <a:pt x="67230" y="522025"/>
                  </a:lnTo>
                  <a:lnTo>
                    <a:pt x="83577" y="579067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769202" y="2168870"/>
              <a:ext cx="52643" cy="579068"/>
            </a:xfrm>
            <a:custGeom>
              <a:avLst/>
              <a:gdLst/>
              <a:ahLst/>
              <a:cxnLst/>
              <a:rect l="0" t="0" r="0" b="0"/>
              <a:pathLst>
                <a:path w="52643" h="579068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19" y="160427"/>
                  </a:lnTo>
                  <a:lnTo>
                    <a:pt x="8333" y="210141"/>
                  </a:lnTo>
                  <a:lnTo>
                    <a:pt x="6758" y="267375"/>
                  </a:lnTo>
                  <a:lnTo>
                    <a:pt x="5122" y="313969"/>
                  </a:lnTo>
                  <a:lnTo>
                    <a:pt x="8926" y="366769"/>
                  </a:lnTo>
                  <a:lnTo>
                    <a:pt x="13173" y="421798"/>
                  </a:lnTo>
                  <a:lnTo>
                    <a:pt x="25089" y="483011"/>
                  </a:lnTo>
                  <a:lnTo>
                    <a:pt x="31472" y="541853"/>
                  </a:lnTo>
                  <a:lnTo>
                    <a:pt x="36604" y="566037"/>
                  </a:lnTo>
                  <a:lnTo>
                    <a:pt x="39610" y="572720"/>
                  </a:lnTo>
                  <a:lnTo>
                    <a:pt x="42785" y="576006"/>
                  </a:lnTo>
                  <a:lnTo>
                    <a:pt x="52642" y="579067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897689" y="2316269"/>
              <a:ext cx="407543" cy="769954"/>
            </a:xfrm>
            <a:custGeom>
              <a:avLst/>
              <a:gdLst/>
              <a:ahLst/>
              <a:cxnLst/>
              <a:rect l="0" t="0" r="0" b="0"/>
              <a:pathLst>
                <a:path w="407543" h="769954">
                  <a:moveTo>
                    <a:pt x="8383" y="0"/>
                  </a:moveTo>
                  <a:lnTo>
                    <a:pt x="1148" y="28726"/>
                  </a:lnTo>
                  <a:lnTo>
                    <a:pt x="0" y="77922"/>
                  </a:lnTo>
                  <a:lnTo>
                    <a:pt x="5379" y="130063"/>
                  </a:lnTo>
                  <a:lnTo>
                    <a:pt x="8663" y="181387"/>
                  </a:lnTo>
                  <a:lnTo>
                    <a:pt x="22780" y="244363"/>
                  </a:lnTo>
                  <a:lnTo>
                    <a:pt x="41115" y="286093"/>
                  </a:lnTo>
                  <a:lnTo>
                    <a:pt x="73860" y="326744"/>
                  </a:lnTo>
                  <a:lnTo>
                    <a:pt x="109412" y="346897"/>
                  </a:lnTo>
                  <a:lnTo>
                    <a:pt x="149582" y="354688"/>
                  </a:lnTo>
                  <a:lnTo>
                    <a:pt x="191120" y="351408"/>
                  </a:lnTo>
                  <a:lnTo>
                    <a:pt x="227474" y="337438"/>
                  </a:lnTo>
                  <a:lnTo>
                    <a:pt x="260472" y="307302"/>
                  </a:lnTo>
                  <a:lnTo>
                    <a:pt x="286253" y="263603"/>
                  </a:lnTo>
                  <a:lnTo>
                    <a:pt x="306310" y="210621"/>
                  </a:lnTo>
                  <a:lnTo>
                    <a:pt x="321068" y="151695"/>
                  </a:lnTo>
                  <a:lnTo>
                    <a:pt x="323299" y="103438"/>
                  </a:lnTo>
                  <a:lnTo>
                    <a:pt x="318463" y="45909"/>
                  </a:lnTo>
                  <a:lnTo>
                    <a:pt x="309529" y="11653"/>
                  </a:lnTo>
                  <a:lnTo>
                    <a:pt x="306243" y="8939"/>
                  </a:lnTo>
                  <a:lnTo>
                    <a:pt x="302883" y="11808"/>
                  </a:lnTo>
                  <a:lnTo>
                    <a:pt x="299473" y="18401"/>
                  </a:lnTo>
                  <a:lnTo>
                    <a:pt x="301236" y="72178"/>
                  </a:lnTo>
                  <a:lnTo>
                    <a:pt x="303775" y="126671"/>
                  </a:lnTo>
                  <a:lnTo>
                    <a:pt x="314520" y="188192"/>
                  </a:lnTo>
                  <a:lnTo>
                    <a:pt x="327908" y="239815"/>
                  </a:lnTo>
                  <a:lnTo>
                    <a:pt x="341817" y="292213"/>
                  </a:lnTo>
                  <a:lnTo>
                    <a:pt x="355830" y="347623"/>
                  </a:lnTo>
                  <a:lnTo>
                    <a:pt x="369863" y="409218"/>
                  </a:lnTo>
                  <a:lnTo>
                    <a:pt x="383900" y="469304"/>
                  </a:lnTo>
                  <a:lnTo>
                    <a:pt x="397938" y="526234"/>
                  </a:lnTo>
                  <a:lnTo>
                    <a:pt x="405347" y="577841"/>
                  </a:lnTo>
                  <a:lnTo>
                    <a:pt x="407542" y="638755"/>
                  </a:lnTo>
                  <a:lnTo>
                    <a:pt x="405073" y="690729"/>
                  </a:lnTo>
                  <a:lnTo>
                    <a:pt x="397599" y="719942"/>
                  </a:lnTo>
                  <a:lnTo>
                    <a:pt x="382579" y="744624"/>
                  </a:lnTo>
                  <a:lnTo>
                    <a:pt x="361086" y="761052"/>
                  </a:lnTo>
                  <a:lnTo>
                    <a:pt x="337106" y="769914"/>
                  </a:lnTo>
                  <a:lnTo>
                    <a:pt x="314749" y="769953"/>
                  </a:lnTo>
                  <a:lnTo>
                    <a:pt x="296234" y="762951"/>
                  </a:lnTo>
                  <a:lnTo>
                    <a:pt x="275776" y="752095"/>
                  </a:lnTo>
                  <a:lnTo>
                    <a:pt x="261067" y="747523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4379855" y="2137285"/>
            <a:ext cx="1949867" cy="648388"/>
            <a:chOff x="4379855" y="2137285"/>
            <a:chExt cx="1949867" cy="648388"/>
          </a:xfrm>
        </p:grpSpPr>
        <p:sp>
          <p:nvSpPr>
            <p:cNvPr id="42" name="Freeform 41"/>
            <p:cNvSpPr/>
            <p:nvPr/>
          </p:nvSpPr>
          <p:spPr>
            <a:xfrm>
              <a:off x="4379855" y="2455286"/>
              <a:ext cx="305327" cy="29440"/>
            </a:xfrm>
            <a:custGeom>
              <a:avLst/>
              <a:gdLst/>
              <a:ahLst/>
              <a:cxnLst/>
              <a:rect l="0" t="0" r="0" b="0"/>
              <a:pathLst>
                <a:path w="305327" h="29440">
                  <a:moveTo>
                    <a:pt x="0" y="29439"/>
                  </a:moveTo>
                  <a:lnTo>
                    <a:pt x="11178" y="18261"/>
                  </a:lnTo>
                  <a:lnTo>
                    <a:pt x="29144" y="12773"/>
                  </a:lnTo>
                  <a:lnTo>
                    <a:pt x="92311" y="8960"/>
                  </a:lnTo>
                  <a:lnTo>
                    <a:pt x="147609" y="8496"/>
                  </a:lnTo>
                  <a:lnTo>
                    <a:pt x="203592" y="8404"/>
                  </a:lnTo>
                  <a:lnTo>
                    <a:pt x="265413" y="52"/>
                  </a:lnTo>
                  <a:lnTo>
                    <a:pt x="287587" y="0"/>
                  </a:lnTo>
                  <a:lnTo>
                    <a:pt x="293500" y="1624"/>
                  </a:lnTo>
                  <a:lnTo>
                    <a:pt x="305326" y="8382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706277" y="2189927"/>
              <a:ext cx="387044" cy="524431"/>
            </a:xfrm>
            <a:custGeom>
              <a:avLst/>
              <a:gdLst/>
              <a:ahLst/>
              <a:cxnLst/>
              <a:rect l="0" t="0" r="0" b="0"/>
              <a:pathLst>
                <a:path w="387044" h="524431">
                  <a:moveTo>
                    <a:pt x="10490" y="0"/>
                  </a:moveTo>
                  <a:lnTo>
                    <a:pt x="2156" y="37478"/>
                  </a:lnTo>
                  <a:lnTo>
                    <a:pt x="395" y="100080"/>
                  </a:lnTo>
                  <a:lnTo>
                    <a:pt x="90" y="159505"/>
                  </a:lnTo>
                  <a:lnTo>
                    <a:pt x="0" y="210387"/>
                  </a:lnTo>
                  <a:lnTo>
                    <a:pt x="7204" y="262266"/>
                  </a:lnTo>
                  <a:lnTo>
                    <a:pt x="15646" y="324641"/>
                  </a:lnTo>
                  <a:lnTo>
                    <a:pt x="31764" y="378797"/>
                  </a:lnTo>
                  <a:lnTo>
                    <a:pt x="50292" y="430468"/>
                  </a:lnTo>
                  <a:lnTo>
                    <a:pt x="101920" y="491146"/>
                  </a:lnTo>
                  <a:lnTo>
                    <a:pt x="134026" y="512333"/>
                  </a:lnTo>
                  <a:lnTo>
                    <a:pt x="173175" y="522249"/>
                  </a:lnTo>
                  <a:lnTo>
                    <a:pt x="227155" y="524430"/>
                  </a:lnTo>
                  <a:lnTo>
                    <a:pt x="250675" y="520469"/>
                  </a:lnTo>
                  <a:lnTo>
                    <a:pt x="278057" y="506073"/>
                  </a:lnTo>
                  <a:lnTo>
                    <a:pt x="335251" y="458841"/>
                  </a:lnTo>
                  <a:lnTo>
                    <a:pt x="354869" y="433216"/>
                  </a:lnTo>
                  <a:lnTo>
                    <a:pt x="376996" y="378639"/>
                  </a:lnTo>
                  <a:lnTo>
                    <a:pt x="387043" y="322797"/>
                  </a:lnTo>
                  <a:lnTo>
                    <a:pt x="382177" y="297884"/>
                  </a:lnTo>
                  <a:lnTo>
                    <a:pt x="359990" y="253294"/>
                  </a:lnTo>
                  <a:lnTo>
                    <a:pt x="340518" y="238137"/>
                  </a:lnTo>
                  <a:lnTo>
                    <a:pt x="289890" y="218875"/>
                  </a:lnTo>
                  <a:lnTo>
                    <a:pt x="248732" y="218620"/>
                  </a:lnTo>
                  <a:lnTo>
                    <a:pt x="206902" y="237132"/>
                  </a:lnTo>
                  <a:lnTo>
                    <a:pt x="153186" y="273659"/>
                  </a:lnTo>
                  <a:lnTo>
                    <a:pt x="109985" y="317462"/>
                  </a:lnTo>
                  <a:lnTo>
                    <a:pt x="93652" y="353506"/>
                  </a:lnTo>
                  <a:lnTo>
                    <a:pt x="86993" y="393821"/>
                  </a:lnTo>
                  <a:lnTo>
                    <a:pt x="93148" y="447026"/>
                  </a:lnTo>
                  <a:lnTo>
                    <a:pt x="105246" y="484311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095792" y="2379440"/>
              <a:ext cx="263214" cy="21058"/>
            </a:xfrm>
            <a:custGeom>
              <a:avLst/>
              <a:gdLst/>
              <a:ahLst/>
              <a:cxnLst/>
              <a:rect l="0" t="0" r="0" b="0"/>
              <a:pathLst>
                <a:path w="263214" h="21058">
                  <a:moveTo>
                    <a:pt x="0" y="21057"/>
                  </a:moveTo>
                  <a:lnTo>
                    <a:pt x="56215" y="4268"/>
                  </a:lnTo>
                  <a:lnTo>
                    <a:pt x="117906" y="843"/>
                  </a:lnTo>
                  <a:lnTo>
                    <a:pt x="180828" y="166"/>
                  </a:lnTo>
                  <a:lnTo>
                    <a:pt x="237892" y="5236"/>
                  </a:lnTo>
                  <a:lnTo>
                    <a:pt x="263213" y="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137906" y="2484891"/>
              <a:ext cx="263214" cy="20892"/>
            </a:xfrm>
            <a:custGeom>
              <a:avLst/>
              <a:gdLst/>
              <a:ahLst/>
              <a:cxnLst/>
              <a:rect l="0" t="0" r="0" b="0"/>
              <a:pathLst>
                <a:path w="263214" h="20892">
                  <a:moveTo>
                    <a:pt x="0" y="20891"/>
                  </a:moveTo>
                  <a:lnTo>
                    <a:pt x="62281" y="4103"/>
                  </a:lnTo>
                  <a:lnTo>
                    <a:pt x="116331" y="677"/>
                  </a:lnTo>
                  <a:lnTo>
                    <a:pt x="177657" y="0"/>
                  </a:lnTo>
                  <a:lnTo>
                    <a:pt x="234181" y="1037"/>
                  </a:lnTo>
                  <a:lnTo>
                    <a:pt x="263213" y="10362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643274" y="2137285"/>
              <a:ext cx="302474" cy="597026"/>
            </a:xfrm>
            <a:custGeom>
              <a:avLst/>
              <a:gdLst/>
              <a:ahLst/>
              <a:cxnLst/>
              <a:rect l="0" t="0" r="0" b="0"/>
              <a:pathLst>
                <a:path w="302474" h="597026">
                  <a:moveTo>
                    <a:pt x="10529" y="0"/>
                  </a:moveTo>
                  <a:lnTo>
                    <a:pt x="63234" y="19128"/>
                  </a:lnTo>
                  <a:lnTo>
                    <a:pt x="86716" y="37773"/>
                  </a:lnTo>
                  <a:lnTo>
                    <a:pt x="107322" y="66174"/>
                  </a:lnTo>
                  <a:lnTo>
                    <a:pt x="117109" y="90631"/>
                  </a:lnTo>
                  <a:lnTo>
                    <a:pt x="119119" y="117099"/>
                  </a:lnTo>
                  <a:lnTo>
                    <a:pt x="114943" y="144461"/>
                  </a:lnTo>
                  <a:lnTo>
                    <a:pt x="93198" y="197034"/>
                  </a:lnTo>
                  <a:lnTo>
                    <a:pt x="59457" y="243882"/>
                  </a:lnTo>
                  <a:lnTo>
                    <a:pt x="43223" y="261514"/>
                  </a:lnTo>
                  <a:lnTo>
                    <a:pt x="46897" y="258168"/>
                  </a:lnTo>
                  <a:lnTo>
                    <a:pt x="106031" y="253406"/>
                  </a:lnTo>
                  <a:lnTo>
                    <a:pt x="155995" y="258415"/>
                  </a:lnTo>
                  <a:lnTo>
                    <a:pt x="205726" y="279075"/>
                  </a:lnTo>
                  <a:lnTo>
                    <a:pt x="253664" y="318175"/>
                  </a:lnTo>
                  <a:lnTo>
                    <a:pt x="278971" y="353717"/>
                  </a:lnTo>
                  <a:lnTo>
                    <a:pt x="295697" y="393883"/>
                  </a:lnTo>
                  <a:lnTo>
                    <a:pt x="302473" y="435420"/>
                  </a:lnTo>
                  <a:lnTo>
                    <a:pt x="293303" y="477363"/>
                  </a:lnTo>
                  <a:lnTo>
                    <a:pt x="270179" y="513838"/>
                  </a:lnTo>
                  <a:lnTo>
                    <a:pt x="221349" y="556434"/>
                  </a:lnTo>
                  <a:lnTo>
                    <a:pt x="173470" y="579900"/>
                  </a:lnTo>
                  <a:lnTo>
                    <a:pt x="123408" y="593612"/>
                  </a:lnTo>
                  <a:lnTo>
                    <a:pt x="78420" y="597025"/>
                  </a:lnTo>
                  <a:lnTo>
                    <a:pt x="37793" y="589977"/>
                  </a:lnTo>
                  <a:lnTo>
                    <a:pt x="0" y="568538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976444" y="2171201"/>
              <a:ext cx="353278" cy="614472"/>
            </a:xfrm>
            <a:custGeom>
              <a:avLst/>
              <a:gdLst/>
              <a:ahLst/>
              <a:cxnLst/>
              <a:rect l="0" t="0" r="0" b="0"/>
              <a:pathLst>
                <a:path w="353278" h="614472">
                  <a:moveTo>
                    <a:pt x="172198" y="29254"/>
                  </a:moveTo>
                  <a:lnTo>
                    <a:pt x="128236" y="5535"/>
                  </a:lnTo>
                  <a:lnTo>
                    <a:pt x="92362" y="0"/>
                  </a:lnTo>
                  <a:lnTo>
                    <a:pt x="52096" y="3949"/>
                  </a:lnTo>
                  <a:lnTo>
                    <a:pt x="16120" y="18117"/>
                  </a:lnTo>
                  <a:lnTo>
                    <a:pt x="8484" y="26509"/>
                  </a:lnTo>
                  <a:lnTo>
                    <a:pt x="0" y="48311"/>
                  </a:lnTo>
                  <a:lnTo>
                    <a:pt x="814" y="92483"/>
                  </a:lnTo>
                  <a:lnTo>
                    <a:pt x="8463" y="131437"/>
                  </a:lnTo>
                  <a:lnTo>
                    <a:pt x="37170" y="183276"/>
                  </a:lnTo>
                  <a:lnTo>
                    <a:pt x="80805" y="242775"/>
                  </a:lnTo>
                  <a:lnTo>
                    <a:pt x="112118" y="279402"/>
                  </a:lnTo>
                  <a:lnTo>
                    <a:pt x="172469" y="332163"/>
                  </a:lnTo>
                  <a:lnTo>
                    <a:pt x="223707" y="377763"/>
                  </a:lnTo>
                  <a:lnTo>
                    <a:pt x="277292" y="432724"/>
                  </a:lnTo>
                  <a:lnTo>
                    <a:pt x="322782" y="493976"/>
                  </a:lnTo>
                  <a:lnTo>
                    <a:pt x="352570" y="554255"/>
                  </a:lnTo>
                  <a:lnTo>
                    <a:pt x="353277" y="564089"/>
                  </a:lnTo>
                  <a:lnTo>
                    <a:pt x="347824" y="581254"/>
                  </a:lnTo>
                  <a:lnTo>
                    <a:pt x="331600" y="604071"/>
                  </a:lnTo>
                  <a:lnTo>
                    <a:pt x="312453" y="612282"/>
                  </a:lnTo>
                  <a:lnTo>
                    <a:pt x="300796" y="614471"/>
                  </a:lnTo>
                  <a:lnTo>
                    <a:pt x="275366" y="610665"/>
                  </a:lnTo>
                  <a:lnTo>
                    <a:pt x="262034" y="606375"/>
                  </a:lnTo>
                  <a:lnTo>
                    <a:pt x="244101" y="592249"/>
                  </a:lnTo>
                  <a:lnTo>
                    <a:pt x="223056" y="554584"/>
                  </a:lnTo>
                  <a:lnTo>
                    <a:pt x="208804" y="503774"/>
                  </a:lnTo>
                  <a:lnTo>
                    <a:pt x="206441" y="455552"/>
                  </a:lnTo>
                  <a:lnTo>
                    <a:pt x="211460" y="404220"/>
                  </a:lnTo>
                  <a:lnTo>
                    <a:pt x="214637" y="351965"/>
                  </a:lnTo>
                  <a:lnTo>
                    <a:pt x="222467" y="300608"/>
                  </a:lnTo>
                  <a:lnTo>
                    <a:pt x="235594" y="240739"/>
                  </a:lnTo>
                  <a:lnTo>
                    <a:pt x="252946" y="178161"/>
                  </a:lnTo>
                  <a:lnTo>
                    <a:pt x="266955" y="124011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4390383" y="2884808"/>
            <a:ext cx="1814597" cy="490802"/>
            <a:chOff x="4390383" y="2884808"/>
            <a:chExt cx="1814597" cy="490802"/>
          </a:xfrm>
        </p:grpSpPr>
        <p:sp>
          <p:nvSpPr>
            <p:cNvPr id="49" name="Freeform 48"/>
            <p:cNvSpPr/>
            <p:nvPr/>
          </p:nvSpPr>
          <p:spPr>
            <a:xfrm>
              <a:off x="4390383" y="3105906"/>
              <a:ext cx="368498" cy="21058"/>
            </a:xfrm>
            <a:custGeom>
              <a:avLst/>
              <a:gdLst/>
              <a:ahLst/>
              <a:cxnLst/>
              <a:rect l="0" t="0" r="0" b="0"/>
              <a:pathLst>
                <a:path w="368498" h="21058">
                  <a:moveTo>
                    <a:pt x="0" y="0"/>
                  </a:moveTo>
                  <a:lnTo>
                    <a:pt x="48931" y="8334"/>
                  </a:lnTo>
                  <a:lnTo>
                    <a:pt x="99896" y="9879"/>
                  </a:lnTo>
                  <a:lnTo>
                    <a:pt x="162570" y="10336"/>
                  </a:lnTo>
                  <a:lnTo>
                    <a:pt x="206784" y="10443"/>
                  </a:lnTo>
                  <a:lnTo>
                    <a:pt x="264561" y="10503"/>
                  </a:lnTo>
                  <a:lnTo>
                    <a:pt x="316385" y="11691"/>
                  </a:lnTo>
                  <a:lnTo>
                    <a:pt x="368497" y="21057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569367" y="2979564"/>
              <a:ext cx="21059" cy="326385"/>
            </a:xfrm>
            <a:custGeom>
              <a:avLst/>
              <a:gdLst/>
              <a:ahLst/>
              <a:cxnLst/>
              <a:rect l="0" t="0" r="0" b="0"/>
              <a:pathLst>
                <a:path w="21059" h="326385">
                  <a:moveTo>
                    <a:pt x="21058" y="0"/>
                  </a:moveTo>
                  <a:lnTo>
                    <a:pt x="12724" y="37478"/>
                  </a:lnTo>
                  <a:lnTo>
                    <a:pt x="5373" y="94491"/>
                  </a:lnTo>
                  <a:lnTo>
                    <a:pt x="1593" y="150440"/>
                  </a:lnTo>
                  <a:lnTo>
                    <a:pt x="472" y="205882"/>
                  </a:lnTo>
                  <a:lnTo>
                    <a:pt x="94" y="268613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828668" y="2884808"/>
              <a:ext cx="274889" cy="458531"/>
            </a:xfrm>
            <a:custGeom>
              <a:avLst/>
              <a:gdLst/>
              <a:ahLst/>
              <a:cxnLst/>
              <a:rect l="0" t="0" r="0" b="0"/>
              <a:pathLst>
                <a:path w="274889" h="458531">
                  <a:moveTo>
                    <a:pt x="24969" y="0"/>
                  </a:moveTo>
                  <a:lnTo>
                    <a:pt x="13791" y="11178"/>
                  </a:lnTo>
                  <a:lnTo>
                    <a:pt x="1250" y="46076"/>
                  </a:lnTo>
                  <a:lnTo>
                    <a:pt x="0" y="70781"/>
                  </a:lnTo>
                  <a:lnTo>
                    <a:pt x="3139" y="126415"/>
                  </a:lnTo>
                  <a:lnTo>
                    <a:pt x="3683" y="187715"/>
                  </a:lnTo>
                  <a:lnTo>
                    <a:pt x="3844" y="240973"/>
                  </a:lnTo>
                  <a:lnTo>
                    <a:pt x="12304" y="295994"/>
                  </a:lnTo>
                  <a:lnTo>
                    <a:pt x="23036" y="347405"/>
                  </a:lnTo>
                  <a:lnTo>
                    <a:pt x="47030" y="401116"/>
                  </a:lnTo>
                  <a:lnTo>
                    <a:pt x="62850" y="426278"/>
                  </a:lnTo>
                  <a:lnTo>
                    <a:pt x="85479" y="445261"/>
                  </a:lnTo>
                  <a:lnTo>
                    <a:pt x="111134" y="455257"/>
                  </a:lnTo>
                  <a:lnTo>
                    <a:pt x="138134" y="458530"/>
                  </a:lnTo>
                  <a:lnTo>
                    <a:pt x="165731" y="456085"/>
                  </a:lnTo>
                  <a:lnTo>
                    <a:pt x="190476" y="444860"/>
                  </a:lnTo>
                  <a:lnTo>
                    <a:pt x="212001" y="427003"/>
                  </a:lnTo>
                  <a:lnTo>
                    <a:pt x="252298" y="363911"/>
                  </a:lnTo>
                  <a:lnTo>
                    <a:pt x="268320" y="316966"/>
                  </a:lnTo>
                  <a:lnTo>
                    <a:pt x="274888" y="266011"/>
                  </a:lnTo>
                  <a:lnTo>
                    <a:pt x="271244" y="225047"/>
                  </a:lnTo>
                  <a:lnTo>
                    <a:pt x="262716" y="204916"/>
                  </a:lnTo>
                  <a:lnTo>
                    <a:pt x="257167" y="196272"/>
                  </a:lnTo>
                  <a:lnTo>
                    <a:pt x="238522" y="183548"/>
                  </a:lnTo>
                  <a:lnTo>
                    <a:pt x="226999" y="178518"/>
                  </a:lnTo>
                  <a:lnTo>
                    <a:pt x="182836" y="177026"/>
                  </a:lnTo>
                  <a:lnTo>
                    <a:pt x="155963" y="187473"/>
                  </a:lnTo>
                  <a:lnTo>
                    <a:pt x="115705" y="217186"/>
                  </a:lnTo>
                  <a:lnTo>
                    <a:pt x="78006" y="275536"/>
                  </a:lnTo>
                  <a:lnTo>
                    <a:pt x="55203" y="330248"/>
                  </a:lnTo>
                  <a:lnTo>
                    <a:pt x="38901" y="391796"/>
                  </a:lnTo>
                  <a:lnTo>
                    <a:pt x="38180" y="415117"/>
                  </a:lnTo>
                  <a:lnTo>
                    <a:pt x="46026" y="442197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590632" y="3074321"/>
              <a:ext cx="200042" cy="10529"/>
            </a:xfrm>
            <a:custGeom>
              <a:avLst/>
              <a:gdLst/>
              <a:ahLst/>
              <a:cxnLst/>
              <a:rect l="0" t="0" r="0" b="0"/>
              <a:pathLst>
                <a:path w="200042" h="10529">
                  <a:moveTo>
                    <a:pt x="0" y="0"/>
                  </a:moveTo>
                  <a:lnTo>
                    <a:pt x="54144" y="0"/>
                  </a:lnTo>
                  <a:lnTo>
                    <a:pt x="115794" y="7236"/>
                  </a:lnTo>
                  <a:lnTo>
                    <a:pt x="166025" y="9878"/>
                  </a:lnTo>
                  <a:lnTo>
                    <a:pt x="200041" y="10528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695917" y="2990093"/>
              <a:ext cx="31586" cy="231628"/>
            </a:xfrm>
            <a:custGeom>
              <a:avLst/>
              <a:gdLst/>
              <a:ahLst/>
              <a:cxnLst/>
              <a:rect l="0" t="0" r="0" b="0"/>
              <a:pathLst>
                <a:path w="31586" h="231628">
                  <a:moveTo>
                    <a:pt x="31585" y="0"/>
                  </a:moveTo>
                  <a:lnTo>
                    <a:pt x="13627" y="53875"/>
                  </a:lnTo>
                  <a:lnTo>
                    <a:pt x="3039" y="98119"/>
                  </a:lnTo>
                  <a:lnTo>
                    <a:pt x="600" y="151573"/>
                  </a:lnTo>
                  <a:lnTo>
                    <a:pt x="79" y="211827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813315" y="2905865"/>
              <a:ext cx="391665" cy="469745"/>
            </a:xfrm>
            <a:custGeom>
              <a:avLst/>
              <a:gdLst/>
              <a:ahLst/>
              <a:cxnLst/>
              <a:rect l="0" t="0" r="0" b="0"/>
              <a:pathLst>
                <a:path w="391665" h="469745">
                  <a:moveTo>
                    <a:pt x="61586" y="0"/>
                  </a:moveTo>
                  <a:lnTo>
                    <a:pt x="45945" y="17981"/>
                  </a:lnTo>
                  <a:lnTo>
                    <a:pt x="30377" y="60354"/>
                  </a:lnTo>
                  <a:lnTo>
                    <a:pt x="16464" y="107570"/>
                  </a:lnTo>
                  <a:lnTo>
                    <a:pt x="3763" y="161724"/>
                  </a:lnTo>
                  <a:lnTo>
                    <a:pt x="0" y="222223"/>
                  </a:lnTo>
                  <a:lnTo>
                    <a:pt x="2004" y="275244"/>
                  </a:lnTo>
                  <a:lnTo>
                    <a:pt x="18752" y="335779"/>
                  </a:lnTo>
                  <a:lnTo>
                    <a:pt x="43436" y="386749"/>
                  </a:lnTo>
                  <a:lnTo>
                    <a:pt x="78565" y="427717"/>
                  </a:lnTo>
                  <a:lnTo>
                    <a:pt x="113020" y="450905"/>
                  </a:lnTo>
                  <a:lnTo>
                    <a:pt x="174085" y="468050"/>
                  </a:lnTo>
                  <a:lnTo>
                    <a:pt x="231010" y="469744"/>
                  </a:lnTo>
                  <a:lnTo>
                    <a:pt x="284271" y="455298"/>
                  </a:lnTo>
                  <a:lnTo>
                    <a:pt x="329038" y="428141"/>
                  </a:lnTo>
                  <a:lnTo>
                    <a:pt x="362709" y="392149"/>
                  </a:lnTo>
                  <a:lnTo>
                    <a:pt x="381135" y="356398"/>
                  </a:lnTo>
                  <a:lnTo>
                    <a:pt x="391664" y="310970"/>
                  </a:lnTo>
                  <a:lnTo>
                    <a:pt x="390391" y="281708"/>
                  </a:lnTo>
                  <a:lnTo>
                    <a:pt x="377509" y="244516"/>
                  </a:lnTo>
                  <a:lnTo>
                    <a:pt x="358874" y="216858"/>
                  </a:lnTo>
                  <a:lnTo>
                    <a:pt x="332946" y="193846"/>
                  </a:lnTo>
                  <a:lnTo>
                    <a:pt x="310092" y="185589"/>
                  </a:lnTo>
                  <a:lnTo>
                    <a:pt x="285507" y="183090"/>
                  </a:lnTo>
                  <a:lnTo>
                    <a:pt x="250766" y="189429"/>
                  </a:lnTo>
                  <a:lnTo>
                    <a:pt x="212526" y="206776"/>
                  </a:lnTo>
                  <a:lnTo>
                    <a:pt x="170691" y="243485"/>
                  </a:lnTo>
                  <a:lnTo>
                    <a:pt x="132279" y="302209"/>
                  </a:lnTo>
                  <a:lnTo>
                    <a:pt x="102337" y="363147"/>
                  </a:lnTo>
                  <a:lnTo>
                    <a:pt x="86045" y="417316"/>
                  </a:lnTo>
                  <a:lnTo>
                    <a:pt x="82643" y="442197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5551556" y="3632331"/>
            <a:ext cx="702372" cy="547483"/>
            <a:chOff x="5551556" y="3632331"/>
            <a:chExt cx="702372" cy="547483"/>
          </a:xfrm>
        </p:grpSpPr>
        <p:sp>
          <p:nvSpPr>
            <p:cNvPr id="56" name="Freeform 55"/>
            <p:cNvSpPr/>
            <p:nvPr/>
          </p:nvSpPr>
          <p:spPr>
            <a:xfrm>
              <a:off x="5551556" y="3632331"/>
              <a:ext cx="281232" cy="547483"/>
            </a:xfrm>
            <a:custGeom>
              <a:avLst/>
              <a:gdLst/>
              <a:ahLst/>
              <a:cxnLst/>
              <a:rect l="0" t="0" r="0" b="0"/>
              <a:pathLst>
                <a:path w="281232" h="547483">
                  <a:moveTo>
                    <a:pt x="28547" y="0"/>
                  </a:moveTo>
                  <a:lnTo>
                    <a:pt x="10589" y="55045"/>
                  </a:lnTo>
                  <a:lnTo>
                    <a:pt x="0" y="106453"/>
                  </a:lnTo>
                  <a:lnTo>
                    <a:pt x="3151" y="167257"/>
                  </a:lnTo>
                  <a:lnTo>
                    <a:pt x="16209" y="224848"/>
                  </a:lnTo>
                  <a:lnTo>
                    <a:pt x="46780" y="274466"/>
                  </a:lnTo>
                  <a:lnTo>
                    <a:pt x="66677" y="288881"/>
                  </a:lnTo>
                  <a:lnTo>
                    <a:pt x="78534" y="294363"/>
                  </a:lnTo>
                  <a:lnTo>
                    <a:pt x="104186" y="297334"/>
                  </a:lnTo>
                  <a:lnTo>
                    <a:pt x="130015" y="293586"/>
                  </a:lnTo>
                  <a:lnTo>
                    <a:pt x="153193" y="284121"/>
                  </a:lnTo>
                  <a:lnTo>
                    <a:pt x="185972" y="254460"/>
                  </a:lnTo>
                  <a:lnTo>
                    <a:pt x="212848" y="208581"/>
                  </a:lnTo>
                  <a:lnTo>
                    <a:pt x="236355" y="145620"/>
                  </a:lnTo>
                  <a:lnTo>
                    <a:pt x="247020" y="82447"/>
                  </a:lnTo>
                  <a:lnTo>
                    <a:pt x="243279" y="39117"/>
                  </a:lnTo>
                  <a:lnTo>
                    <a:pt x="234728" y="16995"/>
                  </a:lnTo>
                  <a:lnTo>
                    <a:pt x="229172" y="7821"/>
                  </a:lnTo>
                  <a:lnTo>
                    <a:pt x="225468" y="6384"/>
                  </a:lnTo>
                  <a:lnTo>
                    <a:pt x="222999" y="10105"/>
                  </a:lnTo>
                  <a:lnTo>
                    <a:pt x="219036" y="49699"/>
                  </a:lnTo>
                  <a:lnTo>
                    <a:pt x="225489" y="97685"/>
                  </a:lnTo>
                  <a:lnTo>
                    <a:pt x="228840" y="149047"/>
                  </a:lnTo>
                  <a:lnTo>
                    <a:pt x="236722" y="198451"/>
                  </a:lnTo>
                  <a:lnTo>
                    <a:pt x="245297" y="259882"/>
                  </a:lnTo>
                  <a:lnTo>
                    <a:pt x="251907" y="321220"/>
                  </a:lnTo>
                  <a:lnTo>
                    <a:pt x="258541" y="373067"/>
                  </a:lnTo>
                  <a:lnTo>
                    <a:pt x="259690" y="425613"/>
                  </a:lnTo>
                  <a:lnTo>
                    <a:pt x="265621" y="474458"/>
                  </a:lnTo>
                  <a:lnTo>
                    <a:pt x="270869" y="528205"/>
                  </a:lnTo>
                  <a:lnTo>
                    <a:pt x="281231" y="547482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895958" y="3655824"/>
              <a:ext cx="357970" cy="523990"/>
            </a:xfrm>
            <a:custGeom>
              <a:avLst/>
              <a:gdLst/>
              <a:ahLst/>
              <a:cxnLst/>
              <a:rect l="0" t="0" r="0" b="0"/>
              <a:pathLst>
                <a:path w="357970" h="523990">
                  <a:moveTo>
                    <a:pt x="0" y="18621"/>
                  </a:moveTo>
                  <a:lnTo>
                    <a:pt x="0" y="77238"/>
                  </a:lnTo>
                  <a:lnTo>
                    <a:pt x="9576" y="131412"/>
                  </a:lnTo>
                  <a:lnTo>
                    <a:pt x="32784" y="184054"/>
                  </a:lnTo>
                  <a:lnTo>
                    <a:pt x="59899" y="223005"/>
                  </a:lnTo>
                  <a:lnTo>
                    <a:pt x="86378" y="245945"/>
                  </a:lnTo>
                  <a:lnTo>
                    <a:pt x="122040" y="261972"/>
                  </a:lnTo>
                  <a:lnTo>
                    <a:pt x="162242" y="268540"/>
                  </a:lnTo>
                  <a:lnTo>
                    <a:pt x="198201" y="264897"/>
                  </a:lnTo>
                  <a:lnTo>
                    <a:pt x="217161" y="256369"/>
                  </a:lnTo>
                  <a:lnTo>
                    <a:pt x="233387" y="243610"/>
                  </a:lnTo>
                  <a:lnTo>
                    <a:pt x="248397" y="226241"/>
                  </a:lnTo>
                  <a:lnTo>
                    <a:pt x="264412" y="185553"/>
                  </a:lnTo>
                  <a:lnTo>
                    <a:pt x="270977" y="136453"/>
                  </a:lnTo>
                  <a:lnTo>
                    <a:pt x="273195" y="75865"/>
                  </a:lnTo>
                  <a:lnTo>
                    <a:pt x="273634" y="18837"/>
                  </a:lnTo>
                  <a:lnTo>
                    <a:pt x="273693" y="0"/>
                  </a:lnTo>
                  <a:lnTo>
                    <a:pt x="274907" y="51162"/>
                  </a:lnTo>
                  <a:lnTo>
                    <a:pt x="282146" y="99363"/>
                  </a:lnTo>
                  <a:lnTo>
                    <a:pt x="291699" y="158748"/>
                  </a:lnTo>
                  <a:lnTo>
                    <a:pt x="298490" y="204122"/>
                  </a:lnTo>
                  <a:lnTo>
                    <a:pt x="305408" y="248465"/>
                  </a:lnTo>
                  <a:lnTo>
                    <a:pt x="315879" y="303532"/>
                  </a:lnTo>
                  <a:lnTo>
                    <a:pt x="326391" y="351434"/>
                  </a:lnTo>
                  <a:lnTo>
                    <a:pt x="340423" y="413735"/>
                  </a:lnTo>
                  <a:lnTo>
                    <a:pt x="354849" y="473812"/>
                  </a:lnTo>
                  <a:lnTo>
                    <a:pt x="357969" y="523989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4243095" y="3706031"/>
            <a:ext cx="1094854" cy="894923"/>
            <a:chOff x="4243095" y="3706031"/>
            <a:chExt cx="1094854" cy="894923"/>
          </a:xfrm>
        </p:grpSpPr>
        <p:sp>
          <p:nvSpPr>
            <p:cNvPr id="59" name="Freeform 58"/>
            <p:cNvSpPr/>
            <p:nvPr/>
          </p:nvSpPr>
          <p:spPr>
            <a:xfrm>
              <a:off x="5032621" y="3864087"/>
              <a:ext cx="284271" cy="10401"/>
            </a:xfrm>
            <a:custGeom>
              <a:avLst/>
              <a:gdLst/>
              <a:ahLst/>
              <a:cxnLst/>
              <a:rect l="0" t="0" r="0" b="0"/>
              <a:pathLst>
                <a:path w="284271" h="10401">
                  <a:moveTo>
                    <a:pt x="0" y="10400"/>
                  </a:moveTo>
                  <a:lnTo>
                    <a:pt x="27556" y="3164"/>
                  </a:lnTo>
                  <a:lnTo>
                    <a:pt x="83779" y="522"/>
                  </a:lnTo>
                  <a:lnTo>
                    <a:pt x="140291" y="0"/>
                  </a:lnTo>
                  <a:lnTo>
                    <a:pt x="196515" y="7132"/>
                  </a:lnTo>
                  <a:lnTo>
                    <a:pt x="249562" y="9754"/>
                  </a:lnTo>
                  <a:lnTo>
                    <a:pt x="284270" y="1040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074735" y="3984320"/>
              <a:ext cx="263214" cy="16510"/>
            </a:xfrm>
            <a:custGeom>
              <a:avLst/>
              <a:gdLst/>
              <a:ahLst/>
              <a:cxnLst/>
              <a:rect l="0" t="0" r="0" b="0"/>
              <a:pathLst>
                <a:path w="263214" h="16510">
                  <a:moveTo>
                    <a:pt x="0" y="16509"/>
                  </a:moveTo>
                  <a:lnTo>
                    <a:pt x="62093" y="10919"/>
                  </a:lnTo>
                  <a:lnTo>
                    <a:pt x="113478" y="6956"/>
                  </a:lnTo>
                  <a:lnTo>
                    <a:pt x="168689" y="3053"/>
                  </a:lnTo>
                  <a:lnTo>
                    <a:pt x="195466" y="0"/>
                  </a:lnTo>
                  <a:lnTo>
                    <a:pt x="238132" y="4452"/>
                  </a:lnTo>
                  <a:lnTo>
                    <a:pt x="263213" y="598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243095" y="3706031"/>
              <a:ext cx="52532" cy="484312"/>
            </a:xfrm>
            <a:custGeom>
              <a:avLst/>
              <a:gdLst/>
              <a:ahLst/>
              <a:cxnLst/>
              <a:rect l="0" t="0" r="0" b="0"/>
              <a:pathLst>
                <a:path w="52532" h="484312">
                  <a:moveTo>
                    <a:pt x="20946" y="0"/>
                  </a:moveTo>
                  <a:lnTo>
                    <a:pt x="4158" y="63450"/>
                  </a:lnTo>
                  <a:lnTo>
                    <a:pt x="1154" y="110956"/>
                  </a:lnTo>
                  <a:lnTo>
                    <a:pt x="264" y="163247"/>
                  </a:lnTo>
                  <a:lnTo>
                    <a:pt x="0" y="220335"/>
                  </a:lnTo>
                  <a:lnTo>
                    <a:pt x="3031" y="279612"/>
                  </a:lnTo>
                  <a:lnTo>
                    <a:pt x="14548" y="336642"/>
                  </a:lnTo>
                  <a:lnTo>
                    <a:pt x="24639" y="387005"/>
                  </a:lnTo>
                  <a:lnTo>
                    <a:pt x="38530" y="439614"/>
                  </a:lnTo>
                  <a:lnTo>
                    <a:pt x="52531" y="484311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468834" y="3706031"/>
              <a:ext cx="16307" cy="421141"/>
            </a:xfrm>
            <a:custGeom>
              <a:avLst/>
              <a:gdLst/>
              <a:ahLst/>
              <a:cxnLst/>
              <a:rect l="0" t="0" r="0" b="0"/>
              <a:pathLst>
                <a:path w="16307" h="421141">
                  <a:moveTo>
                    <a:pt x="16306" y="0"/>
                  </a:moveTo>
                  <a:lnTo>
                    <a:pt x="13186" y="42691"/>
                  </a:lnTo>
                  <a:lnTo>
                    <a:pt x="5583" y="102068"/>
                  </a:lnTo>
                  <a:lnTo>
                    <a:pt x="0" y="138257"/>
                  </a:lnTo>
                  <a:lnTo>
                    <a:pt x="3546" y="186154"/>
                  </a:lnTo>
                  <a:lnTo>
                    <a:pt x="5116" y="243110"/>
                  </a:lnTo>
                  <a:lnTo>
                    <a:pt x="6751" y="296380"/>
                  </a:lnTo>
                  <a:lnTo>
                    <a:pt x="12955" y="343490"/>
                  </a:lnTo>
                  <a:lnTo>
                    <a:pt x="15644" y="398739"/>
                  </a:lnTo>
                  <a:lnTo>
                    <a:pt x="16306" y="42114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553625" y="3769202"/>
              <a:ext cx="293439" cy="831752"/>
            </a:xfrm>
            <a:custGeom>
              <a:avLst/>
              <a:gdLst/>
              <a:ahLst/>
              <a:cxnLst/>
              <a:rect l="0" t="0" r="0" b="0"/>
              <a:pathLst>
                <a:path w="293439" h="831752">
                  <a:moveTo>
                    <a:pt x="5214" y="0"/>
                  </a:moveTo>
                  <a:lnTo>
                    <a:pt x="2095" y="48930"/>
                  </a:lnTo>
                  <a:lnTo>
                    <a:pt x="0" y="93656"/>
                  </a:lnTo>
                  <a:lnTo>
                    <a:pt x="9773" y="156280"/>
                  </a:lnTo>
                  <a:lnTo>
                    <a:pt x="25309" y="215400"/>
                  </a:lnTo>
                  <a:lnTo>
                    <a:pt x="64056" y="267401"/>
                  </a:lnTo>
                  <a:lnTo>
                    <a:pt x="91279" y="284860"/>
                  </a:lnTo>
                  <a:lnTo>
                    <a:pt x="114435" y="287262"/>
                  </a:lnTo>
                  <a:lnTo>
                    <a:pt x="139155" y="283259"/>
                  </a:lnTo>
                  <a:lnTo>
                    <a:pt x="161839" y="273682"/>
                  </a:lnTo>
                  <a:lnTo>
                    <a:pt x="177381" y="255387"/>
                  </a:lnTo>
                  <a:lnTo>
                    <a:pt x="208084" y="193161"/>
                  </a:lnTo>
                  <a:lnTo>
                    <a:pt x="229270" y="131761"/>
                  </a:lnTo>
                  <a:lnTo>
                    <a:pt x="235346" y="75723"/>
                  </a:lnTo>
                  <a:lnTo>
                    <a:pt x="234058" y="30105"/>
                  </a:lnTo>
                  <a:lnTo>
                    <a:pt x="225466" y="9091"/>
                  </a:lnTo>
                  <a:lnTo>
                    <a:pt x="222238" y="8400"/>
                  </a:lnTo>
                  <a:lnTo>
                    <a:pt x="220087" y="13789"/>
                  </a:lnTo>
                  <a:lnTo>
                    <a:pt x="216351" y="74345"/>
                  </a:lnTo>
                  <a:lnTo>
                    <a:pt x="217122" y="126143"/>
                  </a:lnTo>
                  <a:lnTo>
                    <a:pt x="224150" y="179985"/>
                  </a:lnTo>
                  <a:lnTo>
                    <a:pt x="233264" y="242070"/>
                  </a:lnTo>
                  <a:lnTo>
                    <a:pt x="239254" y="298594"/>
                  </a:lnTo>
                  <a:lnTo>
                    <a:pt x="251356" y="360148"/>
                  </a:lnTo>
                  <a:lnTo>
                    <a:pt x="255960" y="408787"/>
                  </a:lnTo>
                  <a:lnTo>
                    <a:pt x="265921" y="469219"/>
                  </a:lnTo>
                  <a:lnTo>
                    <a:pt x="276034" y="526216"/>
                  </a:lnTo>
                  <a:lnTo>
                    <a:pt x="283967" y="582535"/>
                  </a:lnTo>
                  <a:lnTo>
                    <a:pt x="293438" y="641446"/>
                  </a:lnTo>
                  <a:lnTo>
                    <a:pt x="291478" y="702263"/>
                  </a:lnTo>
                  <a:lnTo>
                    <a:pt x="286758" y="755004"/>
                  </a:lnTo>
                  <a:lnTo>
                    <a:pt x="284157" y="766548"/>
                  </a:lnTo>
                  <a:lnTo>
                    <a:pt x="271908" y="785614"/>
                  </a:lnTo>
                  <a:lnTo>
                    <a:pt x="254766" y="800717"/>
                  </a:lnTo>
                  <a:lnTo>
                    <a:pt x="235449" y="811329"/>
                  </a:lnTo>
                  <a:lnTo>
                    <a:pt x="179981" y="820438"/>
                  </a:lnTo>
                  <a:lnTo>
                    <a:pt x="132803" y="829170"/>
                  </a:lnTo>
                  <a:lnTo>
                    <a:pt x="99971" y="831751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5" name="Freeform 64"/>
          <p:cNvSpPr/>
          <p:nvPr/>
        </p:nvSpPr>
        <p:spPr>
          <a:xfrm>
            <a:off x="3842901" y="3864835"/>
            <a:ext cx="294799" cy="41238"/>
          </a:xfrm>
          <a:custGeom>
            <a:avLst/>
            <a:gdLst/>
            <a:ahLst/>
            <a:cxnLst/>
            <a:rect l="0" t="0" r="0" b="0"/>
            <a:pathLst>
              <a:path w="294799" h="41238">
                <a:moveTo>
                  <a:pt x="0" y="41237"/>
                </a:moveTo>
                <a:lnTo>
                  <a:pt x="11179" y="30059"/>
                </a:lnTo>
                <a:lnTo>
                  <a:pt x="32265" y="24571"/>
                </a:lnTo>
                <a:lnTo>
                  <a:pt x="87872" y="15458"/>
                </a:lnTo>
                <a:lnTo>
                  <a:pt x="151152" y="3563"/>
                </a:lnTo>
                <a:lnTo>
                  <a:pt x="213045" y="0"/>
                </a:lnTo>
                <a:lnTo>
                  <a:pt x="270071" y="4886"/>
                </a:lnTo>
                <a:lnTo>
                  <a:pt x="294798" y="9652"/>
                </a:lnTo>
              </a:path>
            </a:pathLst>
          </a:custGeom>
          <a:ln w="38100" cap="flat" cmpd="sng" algn="ctr">
            <a:solidFill>
              <a:srgbClr val="388E8E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Freeform 65"/>
          <p:cNvSpPr/>
          <p:nvPr/>
        </p:nvSpPr>
        <p:spPr>
          <a:xfrm>
            <a:off x="3716559" y="4185147"/>
            <a:ext cx="1231836" cy="68367"/>
          </a:xfrm>
          <a:custGeom>
            <a:avLst/>
            <a:gdLst/>
            <a:ahLst/>
            <a:cxnLst/>
            <a:rect l="0" t="0" r="0" b="0"/>
            <a:pathLst>
              <a:path w="1231836" h="68367">
                <a:moveTo>
                  <a:pt x="0" y="68366"/>
                </a:moveTo>
                <a:lnTo>
                  <a:pt x="58617" y="53712"/>
                </a:lnTo>
                <a:lnTo>
                  <a:pt x="113961" y="40168"/>
                </a:lnTo>
                <a:lnTo>
                  <a:pt x="173766" y="26228"/>
                </a:lnTo>
                <a:lnTo>
                  <a:pt x="221502" y="18836"/>
                </a:lnTo>
                <a:lnTo>
                  <a:pt x="278150" y="13526"/>
                </a:lnTo>
                <a:lnTo>
                  <a:pt x="339213" y="6840"/>
                </a:lnTo>
                <a:lnTo>
                  <a:pt x="396335" y="5520"/>
                </a:lnTo>
                <a:lnTo>
                  <a:pt x="455798" y="2140"/>
                </a:lnTo>
                <a:lnTo>
                  <a:pt x="503159" y="0"/>
                </a:lnTo>
                <a:lnTo>
                  <a:pt x="549947" y="3656"/>
                </a:lnTo>
                <a:lnTo>
                  <a:pt x="612570" y="4891"/>
                </a:lnTo>
                <a:lnTo>
                  <a:pt x="661394" y="5105"/>
                </a:lnTo>
                <a:lnTo>
                  <a:pt x="723058" y="12413"/>
                </a:lnTo>
                <a:lnTo>
                  <a:pt x="771990" y="14742"/>
                </a:lnTo>
                <a:lnTo>
                  <a:pt x="831039" y="15530"/>
                </a:lnTo>
                <a:lnTo>
                  <a:pt x="887763" y="21274"/>
                </a:lnTo>
                <a:lnTo>
                  <a:pt x="944028" y="25268"/>
                </a:lnTo>
                <a:lnTo>
                  <a:pt x="997083" y="29177"/>
                </a:lnTo>
                <a:lnTo>
                  <a:pt x="1058472" y="35278"/>
                </a:lnTo>
                <a:lnTo>
                  <a:pt x="1114142" y="43719"/>
                </a:lnTo>
                <a:lnTo>
                  <a:pt x="1177327" y="52425"/>
                </a:lnTo>
                <a:lnTo>
                  <a:pt x="1231835" y="68366"/>
                </a:lnTo>
              </a:path>
            </a:pathLst>
          </a:custGeom>
          <a:ln w="38100" cap="flat" cmpd="sng" algn="ctr">
            <a:solidFill>
              <a:srgbClr val="388E8E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4" name="Group 73"/>
          <p:cNvGrpSpPr/>
          <p:nvPr/>
        </p:nvGrpSpPr>
        <p:grpSpPr>
          <a:xfrm>
            <a:off x="3885015" y="4232889"/>
            <a:ext cx="2547897" cy="810262"/>
            <a:chOff x="3885015" y="4232889"/>
            <a:chExt cx="2547897" cy="810262"/>
          </a:xfrm>
        </p:grpSpPr>
        <p:sp>
          <p:nvSpPr>
            <p:cNvPr id="67" name="Freeform 66"/>
            <p:cNvSpPr/>
            <p:nvPr/>
          </p:nvSpPr>
          <p:spPr>
            <a:xfrm>
              <a:off x="3885015" y="4528518"/>
              <a:ext cx="221100" cy="19794"/>
            </a:xfrm>
            <a:custGeom>
              <a:avLst/>
              <a:gdLst/>
              <a:ahLst/>
              <a:cxnLst/>
              <a:rect l="0" t="0" r="0" b="0"/>
              <a:pathLst>
                <a:path w="221100" h="19794">
                  <a:moveTo>
                    <a:pt x="0" y="19793"/>
                  </a:moveTo>
                  <a:lnTo>
                    <a:pt x="53028" y="5138"/>
                  </a:lnTo>
                  <a:lnTo>
                    <a:pt x="110474" y="0"/>
                  </a:lnTo>
                  <a:lnTo>
                    <a:pt x="164975" y="2105"/>
                  </a:lnTo>
                  <a:lnTo>
                    <a:pt x="221099" y="9264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253513" y="4348269"/>
              <a:ext cx="10529" cy="526426"/>
            </a:xfrm>
            <a:custGeom>
              <a:avLst/>
              <a:gdLst/>
              <a:ahLst/>
              <a:cxnLst/>
              <a:rect l="0" t="0" r="0" b="0"/>
              <a:pathLst>
                <a:path w="10529" h="526426">
                  <a:moveTo>
                    <a:pt x="0" y="0"/>
                  </a:moveTo>
                  <a:lnTo>
                    <a:pt x="3119" y="57264"/>
                  </a:lnTo>
                  <a:lnTo>
                    <a:pt x="8333" y="109774"/>
                  </a:lnTo>
                  <a:lnTo>
                    <a:pt x="9877" y="169786"/>
                  </a:lnTo>
                  <a:lnTo>
                    <a:pt x="10239" y="212331"/>
                  </a:lnTo>
                  <a:lnTo>
                    <a:pt x="10399" y="258536"/>
                  </a:lnTo>
                  <a:lnTo>
                    <a:pt x="10471" y="303248"/>
                  </a:lnTo>
                  <a:lnTo>
                    <a:pt x="10511" y="361643"/>
                  </a:lnTo>
                  <a:lnTo>
                    <a:pt x="10523" y="411700"/>
                  </a:lnTo>
                  <a:lnTo>
                    <a:pt x="10527" y="460457"/>
                  </a:lnTo>
                  <a:lnTo>
                    <a:pt x="10528" y="498300"/>
                  </a:lnTo>
                  <a:lnTo>
                    <a:pt x="10528" y="526425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432497" y="4337741"/>
              <a:ext cx="42115" cy="515897"/>
            </a:xfrm>
            <a:custGeom>
              <a:avLst/>
              <a:gdLst/>
              <a:ahLst/>
              <a:cxnLst/>
              <a:rect l="0" t="0" r="0" b="0"/>
              <a:pathLst>
                <a:path w="42115" h="515897">
                  <a:moveTo>
                    <a:pt x="0" y="0"/>
                  </a:moveTo>
                  <a:lnTo>
                    <a:pt x="0" y="58617"/>
                  </a:lnTo>
                  <a:lnTo>
                    <a:pt x="8333" y="118333"/>
                  </a:lnTo>
                  <a:lnTo>
                    <a:pt x="17475" y="181439"/>
                  </a:lnTo>
                  <a:lnTo>
                    <a:pt x="21166" y="231964"/>
                  </a:lnTo>
                  <a:lnTo>
                    <a:pt x="29181" y="291615"/>
                  </a:lnTo>
                  <a:lnTo>
                    <a:pt x="30873" y="349617"/>
                  </a:lnTo>
                  <a:lnTo>
                    <a:pt x="31374" y="405017"/>
                  </a:lnTo>
                  <a:lnTo>
                    <a:pt x="37133" y="465658"/>
                  </a:lnTo>
                  <a:lnTo>
                    <a:pt x="42114" y="515896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443233" y="4232889"/>
              <a:ext cx="989679" cy="41682"/>
            </a:xfrm>
            <a:custGeom>
              <a:avLst/>
              <a:gdLst/>
              <a:ahLst/>
              <a:cxnLst/>
              <a:rect l="0" t="0" r="0" b="0"/>
              <a:pathLst>
                <a:path w="989679" h="41682">
                  <a:moveTo>
                    <a:pt x="0" y="10095"/>
                  </a:moveTo>
                  <a:lnTo>
                    <a:pt x="58617" y="10095"/>
                  </a:lnTo>
                  <a:lnTo>
                    <a:pt x="115131" y="2859"/>
                  </a:lnTo>
                  <a:lnTo>
                    <a:pt x="172543" y="542"/>
                  </a:lnTo>
                  <a:lnTo>
                    <a:pt x="217456" y="0"/>
                  </a:lnTo>
                  <a:lnTo>
                    <a:pt x="261593" y="2879"/>
                  </a:lnTo>
                  <a:lnTo>
                    <a:pt x="319664" y="7957"/>
                  </a:lnTo>
                  <a:lnTo>
                    <a:pt x="381208" y="9673"/>
                  </a:lnTo>
                  <a:lnTo>
                    <a:pt x="439595" y="11182"/>
                  </a:lnTo>
                  <a:lnTo>
                    <a:pt x="487959" y="17306"/>
                  </a:lnTo>
                  <a:lnTo>
                    <a:pt x="549935" y="19969"/>
                  </a:lnTo>
                  <a:lnTo>
                    <a:pt x="612567" y="20494"/>
                  </a:lnTo>
                  <a:lnTo>
                    <a:pt x="669999" y="27834"/>
                  </a:lnTo>
                  <a:lnTo>
                    <a:pt x="726404" y="30496"/>
                  </a:lnTo>
                  <a:lnTo>
                    <a:pt x="782606" y="31022"/>
                  </a:lnTo>
                  <a:lnTo>
                    <a:pt x="835906" y="31114"/>
                  </a:lnTo>
                  <a:lnTo>
                    <a:pt x="896154" y="31141"/>
                  </a:lnTo>
                  <a:lnTo>
                    <a:pt x="959073" y="32320"/>
                  </a:lnTo>
                  <a:lnTo>
                    <a:pt x="989678" y="41681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474818" y="4548311"/>
              <a:ext cx="315856" cy="10529"/>
            </a:xfrm>
            <a:custGeom>
              <a:avLst/>
              <a:gdLst/>
              <a:ahLst/>
              <a:cxnLst/>
              <a:rect l="0" t="0" r="0" b="0"/>
              <a:pathLst>
                <a:path w="315856" h="10529">
                  <a:moveTo>
                    <a:pt x="0" y="0"/>
                  </a:moveTo>
                  <a:lnTo>
                    <a:pt x="16768" y="5589"/>
                  </a:lnTo>
                  <a:lnTo>
                    <a:pt x="78565" y="1545"/>
                  </a:lnTo>
                  <a:lnTo>
                    <a:pt x="127784" y="457"/>
                  </a:lnTo>
                  <a:lnTo>
                    <a:pt x="191228" y="5680"/>
                  </a:lnTo>
                  <a:lnTo>
                    <a:pt x="248820" y="9570"/>
                  </a:lnTo>
                  <a:lnTo>
                    <a:pt x="295898" y="10339"/>
                  </a:lnTo>
                  <a:lnTo>
                    <a:pt x="315855" y="10528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917015" y="4432497"/>
              <a:ext cx="31587" cy="526426"/>
            </a:xfrm>
            <a:custGeom>
              <a:avLst/>
              <a:gdLst/>
              <a:ahLst/>
              <a:cxnLst/>
              <a:rect l="0" t="0" r="0" b="0"/>
              <a:pathLst>
                <a:path w="31587" h="526426">
                  <a:moveTo>
                    <a:pt x="0" y="0"/>
                  </a:moveTo>
                  <a:lnTo>
                    <a:pt x="1" y="52050"/>
                  </a:lnTo>
                  <a:lnTo>
                    <a:pt x="1" y="111349"/>
                  </a:lnTo>
                  <a:lnTo>
                    <a:pt x="3120" y="171423"/>
                  </a:lnTo>
                  <a:lnTo>
                    <a:pt x="8334" y="228217"/>
                  </a:lnTo>
                  <a:lnTo>
                    <a:pt x="9879" y="287549"/>
                  </a:lnTo>
                  <a:lnTo>
                    <a:pt x="15990" y="343929"/>
                  </a:lnTo>
                  <a:lnTo>
                    <a:pt x="21226" y="396097"/>
                  </a:lnTo>
                  <a:lnTo>
                    <a:pt x="29192" y="447648"/>
                  </a:lnTo>
                  <a:lnTo>
                    <a:pt x="30876" y="490216"/>
                  </a:lnTo>
                  <a:lnTo>
                    <a:pt x="31586" y="526425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180228" y="4411440"/>
              <a:ext cx="10529" cy="631711"/>
            </a:xfrm>
            <a:custGeom>
              <a:avLst/>
              <a:gdLst/>
              <a:ahLst/>
              <a:cxnLst/>
              <a:rect l="0" t="0" r="0" b="0"/>
              <a:pathLst>
                <a:path w="10529" h="631711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62570"/>
                  </a:lnTo>
                  <a:lnTo>
                    <a:pt x="0" y="223644"/>
                  </a:lnTo>
                  <a:lnTo>
                    <a:pt x="0" y="274495"/>
                  </a:lnTo>
                  <a:lnTo>
                    <a:pt x="0" y="323488"/>
                  </a:lnTo>
                  <a:lnTo>
                    <a:pt x="0" y="381963"/>
                  </a:lnTo>
                  <a:lnTo>
                    <a:pt x="1170" y="439744"/>
                  </a:lnTo>
                  <a:lnTo>
                    <a:pt x="7235" y="490343"/>
                  </a:lnTo>
                  <a:lnTo>
                    <a:pt x="9553" y="548099"/>
                  </a:lnTo>
                  <a:lnTo>
                    <a:pt x="10335" y="608132"/>
                  </a:lnTo>
                  <a:lnTo>
                    <a:pt x="10528" y="63171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4516725" y="5054016"/>
            <a:ext cx="1147607" cy="799829"/>
            <a:chOff x="4516725" y="5054016"/>
            <a:chExt cx="1147607" cy="799829"/>
          </a:xfrm>
        </p:grpSpPr>
        <p:sp>
          <p:nvSpPr>
            <p:cNvPr id="75" name="Freeform 74"/>
            <p:cNvSpPr/>
            <p:nvPr/>
          </p:nvSpPr>
          <p:spPr>
            <a:xfrm>
              <a:off x="4516725" y="5148435"/>
              <a:ext cx="378993" cy="705410"/>
            </a:xfrm>
            <a:custGeom>
              <a:avLst/>
              <a:gdLst/>
              <a:ahLst/>
              <a:cxnLst/>
              <a:rect l="0" t="0" r="0" b="0"/>
              <a:pathLst>
                <a:path w="378993" h="705410">
                  <a:moveTo>
                    <a:pt x="0" y="0"/>
                  </a:moveTo>
                  <a:lnTo>
                    <a:pt x="0" y="58617"/>
                  </a:lnTo>
                  <a:lnTo>
                    <a:pt x="1170" y="113961"/>
                  </a:lnTo>
                  <a:lnTo>
                    <a:pt x="7236" y="162967"/>
                  </a:lnTo>
                  <a:lnTo>
                    <a:pt x="11892" y="213363"/>
                  </a:lnTo>
                  <a:lnTo>
                    <a:pt x="33241" y="272906"/>
                  </a:lnTo>
                  <a:lnTo>
                    <a:pt x="59989" y="324139"/>
                  </a:lnTo>
                  <a:lnTo>
                    <a:pt x="86405" y="351715"/>
                  </a:lnTo>
                  <a:lnTo>
                    <a:pt x="116458" y="369114"/>
                  </a:lnTo>
                  <a:lnTo>
                    <a:pt x="126772" y="370078"/>
                  </a:lnTo>
                  <a:lnTo>
                    <a:pt x="147590" y="364911"/>
                  </a:lnTo>
                  <a:lnTo>
                    <a:pt x="189551" y="341359"/>
                  </a:lnTo>
                  <a:lnTo>
                    <a:pt x="242160" y="288408"/>
                  </a:lnTo>
                  <a:lnTo>
                    <a:pt x="274695" y="233398"/>
                  </a:lnTo>
                  <a:lnTo>
                    <a:pt x="293600" y="170539"/>
                  </a:lnTo>
                  <a:lnTo>
                    <a:pt x="308599" y="112715"/>
                  </a:lnTo>
                  <a:lnTo>
                    <a:pt x="313705" y="64723"/>
                  </a:lnTo>
                  <a:lnTo>
                    <a:pt x="316600" y="13868"/>
                  </a:lnTo>
                  <a:lnTo>
                    <a:pt x="318691" y="15094"/>
                  </a:lnTo>
                  <a:lnTo>
                    <a:pt x="330453" y="45096"/>
                  </a:lnTo>
                  <a:lnTo>
                    <a:pt x="336806" y="101628"/>
                  </a:lnTo>
                  <a:lnTo>
                    <a:pt x="348113" y="162881"/>
                  </a:lnTo>
                  <a:lnTo>
                    <a:pt x="356022" y="226236"/>
                  </a:lnTo>
                  <a:lnTo>
                    <a:pt x="362981" y="285792"/>
                  </a:lnTo>
                  <a:lnTo>
                    <a:pt x="372452" y="347891"/>
                  </a:lnTo>
                  <a:lnTo>
                    <a:pt x="377078" y="399567"/>
                  </a:lnTo>
                  <a:lnTo>
                    <a:pt x="378449" y="455692"/>
                  </a:lnTo>
                  <a:lnTo>
                    <a:pt x="378855" y="511186"/>
                  </a:lnTo>
                  <a:lnTo>
                    <a:pt x="378992" y="573934"/>
                  </a:lnTo>
                  <a:lnTo>
                    <a:pt x="375900" y="628270"/>
                  </a:lnTo>
                  <a:lnTo>
                    <a:pt x="364370" y="673144"/>
                  </a:lnTo>
                  <a:lnTo>
                    <a:pt x="358727" y="681559"/>
                  </a:lnTo>
                  <a:lnTo>
                    <a:pt x="343098" y="694030"/>
                  </a:lnTo>
                  <a:lnTo>
                    <a:pt x="308979" y="702038"/>
                  </a:lnTo>
                  <a:lnTo>
                    <a:pt x="263213" y="705409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011565" y="5264248"/>
              <a:ext cx="189513" cy="42115"/>
            </a:xfrm>
            <a:custGeom>
              <a:avLst/>
              <a:gdLst/>
              <a:ahLst/>
              <a:cxnLst/>
              <a:rect l="0" t="0" r="0" b="0"/>
              <a:pathLst>
                <a:path w="189513" h="42115">
                  <a:moveTo>
                    <a:pt x="0" y="0"/>
                  </a:moveTo>
                  <a:lnTo>
                    <a:pt x="62280" y="16789"/>
                  </a:lnTo>
                  <a:lnTo>
                    <a:pt x="116330" y="23334"/>
                  </a:lnTo>
                  <a:lnTo>
                    <a:pt x="179275" y="39194"/>
                  </a:lnTo>
                  <a:lnTo>
                    <a:pt x="189512" y="42114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011565" y="5422176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0" y="0"/>
                  </a:moveTo>
                  <a:lnTo>
                    <a:pt x="54144" y="0"/>
                  </a:lnTo>
                  <a:lnTo>
                    <a:pt x="109091" y="0"/>
                  </a:lnTo>
                  <a:lnTo>
                    <a:pt x="163834" y="8405"/>
                  </a:lnTo>
                  <a:lnTo>
                    <a:pt x="221098" y="21057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316891" y="5054016"/>
              <a:ext cx="347441" cy="578731"/>
            </a:xfrm>
            <a:custGeom>
              <a:avLst/>
              <a:gdLst/>
              <a:ahLst/>
              <a:cxnLst/>
              <a:rect l="0" t="0" r="0" b="0"/>
              <a:pathLst>
                <a:path w="347441" h="578731">
                  <a:moveTo>
                    <a:pt x="0" y="31248"/>
                  </a:moveTo>
                  <a:lnTo>
                    <a:pt x="5589" y="89865"/>
                  </a:lnTo>
                  <a:lnTo>
                    <a:pt x="10722" y="142869"/>
                  </a:lnTo>
                  <a:lnTo>
                    <a:pt x="25054" y="204741"/>
                  </a:lnTo>
                  <a:lnTo>
                    <a:pt x="47106" y="257328"/>
                  </a:lnTo>
                  <a:lnTo>
                    <a:pt x="80914" y="300287"/>
                  </a:lnTo>
                  <a:lnTo>
                    <a:pt x="89037" y="304194"/>
                  </a:lnTo>
                  <a:lnTo>
                    <a:pt x="107422" y="305416"/>
                  </a:lnTo>
                  <a:lnTo>
                    <a:pt x="124173" y="298939"/>
                  </a:lnTo>
                  <a:lnTo>
                    <a:pt x="131915" y="293937"/>
                  </a:lnTo>
                  <a:lnTo>
                    <a:pt x="153989" y="264539"/>
                  </a:lnTo>
                  <a:lnTo>
                    <a:pt x="175173" y="211514"/>
                  </a:lnTo>
                  <a:lnTo>
                    <a:pt x="200675" y="149047"/>
                  </a:lnTo>
                  <a:lnTo>
                    <a:pt x="222653" y="85712"/>
                  </a:lnTo>
                  <a:lnTo>
                    <a:pt x="237090" y="32518"/>
                  </a:lnTo>
                  <a:lnTo>
                    <a:pt x="241824" y="169"/>
                  </a:lnTo>
                  <a:lnTo>
                    <a:pt x="244274" y="0"/>
                  </a:lnTo>
                  <a:lnTo>
                    <a:pt x="247077" y="3397"/>
                  </a:lnTo>
                  <a:lnTo>
                    <a:pt x="255065" y="55107"/>
                  </a:lnTo>
                  <a:lnTo>
                    <a:pt x="260798" y="101488"/>
                  </a:lnTo>
                  <a:lnTo>
                    <a:pt x="268325" y="163276"/>
                  </a:lnTo>
                  <a:lnTo>
                    <a:pt x="273841" y="216511"/>
                  </a:lnTo>
                  <a:lnTo>
                    <a:pt x="282665" y="278433"/>
                  </a:lnTo>
                  <a:lnTo>
                    <a:pt x="295511" y="335850"/>
                  </a:lnTo>
                  <a:lnTo>
                    <a:pt x="305203" y="396357"/>
                  </a:lnTo>
                  <a:lnTo>
                    <a:pt x="316524" y="447429"/>
                  </a:lnTo>
                  <a:lnTo>
                    <a:pt x="324436" y="507560"/>
                  </a:lnTo>
                  <a:lnTo>
                    <a:pt x="334404" y="553753"/>
                  </a:lnTo>
                  <a:lnTo>
                    <a:pt x="347440" y="57873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232663" y="5390590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0" y="10529"/>
                  </a:moveTo>
                  <a:lnTo>
                    <a:pt x="42692" y="740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1" name="Freeform 80"/>
          <p:cNvSpPr/>
          <p:nvPr/>
        </p:nvSpPr>
        <p:spPr>
          <a:xfrm>
            <a:off x="7489909" y="3450054"/>
            <a:ext cx="621268" cy="535858"/>
          </a:xfrm>
          <a:custGeom>
            <a:avLst/>
            <a:gdLst/>
            <a:ahLst/>
            <a:cxnLst/>
            <a:rect l="0" t="0" r="0" b="0"/>
            <a:pathLst>
              <a:path w="621268" h="535858">
                <a:moveTo>
                  <a:pt x="374879" y="234920"/>
                </a:moveTo>
                <a:lnTo>
                  <a:pt x="386331" y="185989"/>
                </a:lnTo>
                <a:lnTo>
                  <a:pt x="399628" y="126858"/>
                </a:lnTo>
                <a:lnTo>
                  <a:pt x="435173" y="65681"/>
                </a:lnTo>
                <a:lnTo>
                  <a:pt x="463910" y="32601"/>
                </a:lnTo>
                <a:lnTo>
                  <a:pt x="502169" y="6656"/>
                </a:lnTo>
                <a:lnTo>
                  <a:pt x="512381" y="2025"/>
                </a:lnTo>
                <a:lnTo>
                  <a:pt x="533087" y="0"/>
                </a:lnTo>
                <a:lnTo>
                  <a:pt x="552817" y="4169"/>
                </a:lnTo>
                <a:lnTo>
                  <a:pt x="569385" y="13821"/>
                </a:lnTo>
                <a:lnTo>
                  <a:pt x="591868" y="43587"/>
                </a:lnTo>
                <a:lnTo>
                  <a:pt x="612019" y="96737"/>
                </a:lnTo>
                <a:lnTo>
                  <a:pt x="621267" y="146533"/>
                </a:lnTo>
                <a:lnTo>
                  <a:pt x="617638" y="205222"/>
                </a:lnTo>
                <a:lnTo>
                  <a:pt x="607985" y="265895"/>
                </a:lnTo>
                <a:lnTo>
                  <a:pt x="591996" y="319097"/>
                </a:lnTo>
                <a:lnTo>
                  <a:pt x="572401" y="372820"/>
                </a:lnTo>
                <a:lnTo>
                  <a:pt x="546346" y="428146"/>
                </a:lnTo>
                <a:lnTo>
                  <a:pt x="514803" y="486706"/>
                </a:lnTo>
                <a:lnTo>
                  <a:pt x="499006" y="515804"/>
                </a:lnTo>
                <a:lnTo>
                  <a:pt x="492725" y="523951"/>
                </a:lnTo>
                <a:lnTo>
                  <a:pt x="473268" y="533004"/>
                </a:lnTo>
                <a:lnTo>
                  <a:pt x="450193" y="535857"/>
                </a:lnTo>
                <a:lnTo>
                  <a:pt x="390559" y="525168"/>
                </a:lnTo>
                <a:lnTo>
                  <a:pt x="337075" y="511965"/>
                </a:lnTo>
                <a:lnTo>
                  <a:pt x="275100" y="494595"/>
                </a:lnTo>
                <a:lnTo>
                  <a:pt x="217677" y="468738"/>
                </a:lnTo>
                <a:lnTo>
                  <a:pt x="163802" y="441763"/>
                </a:lnTo>
                <a:lnTo>
                  <a:pt x="107671" y="400690"/>
                </a:lnTo>
                <a:lnTo>
                  <a:pt x="85324" y="381125"/>
                </a:lnTo>
                <a:lnTo>
                  <a:pt x="44676" y="325108"/>
                </a:lnTo>
                <a:lnTo>
                  <a:pt x="9850" y="261932"/>
                </a:lnTo>
                <a:lnTo>
                  <a:pt x="0" y="220567"/>
                </a:lnTo>
                <a:lnTo>
                  <a:pt x="2670" y="173085"/>
                </a:lnTo>
                <a:lnTo>
                  <a:pt x="10971" y="148556"/>
                </a:lnTo>
                <a:lnTo>
                  <a:pt x="16459" y="138740"/>
                </a:lnTo>
                <a:lnTo>
                  <a:pt x="31917" y="124713"/>
                </a:lnTo>
                <a:lnTo>
                  <a:pt x="40953" y="119334"/>
                </a:lnTo>
                <a:lnTo>
                  <a:pt x="81615" y="111765"/>
                </a:lnTo>
                <a:lnTo>
                  <a:pt x="130708" y="115112"/>
                </a:lnTo>
                <a:lnTo>
                  <a:pt x="187889" y="123512"/>
                </a:lnTo>
                <a:lnTo>
                  <a:pt x="243694" y="138999"/>
                </a:lnTo>
                <a:lnTo>
                  <a:pt x="305378" y="172429"/>
                </a:lnTo>
                <a:lnTo>
                  <a:pt x="365917" y="217124"/>
                </a:lnTo>
                <a:lnTo>
                  <a:pt x="395936" y="24544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Freeform 81"/>
          <p:cNvSpPr/>
          <p:nvPr/>
        </p:nvSpPr>
        <p:spPr>
          <a:xfrm>
            <a:off x="4118866" y="4888376"/>
            <a:ext cx="1968849" cy="944401"/>
          </a:xfrm>
          <a:custGeom>
            <a:avLst/>
            <a:gdLst/>
            <a:ahLst/>
            <a:cxnLst/>
            <a:rect l="0" t="0" r="0" b="0"/>
            <a:pathLst>
              <a:path w="1968849" h="944401">
                <a:moveTo>
                  <a:pt x="892699" y="49489"/>
                </a:moveTo>
                <a:lnTo>
                  <a:pt x="874717" y="33848"/>
                </a:lnTo>
                <a:lnTo>
                  <a:pt x="817175" y="11052"/>
                </a:lnTo>
                <a:lnTo>
                  <a:pt x="765303" y="0"/>
                </a:lnTo>
                <a:lnTo>
                  <a:pt x="704407" y="3059"/>
                </a:lnTo>
                <a:lnTo>
                  <a:pt x="653375" y="6096"/>
                </a:lnTo>
                <a:lnTo>
                  <a:pt x="597030" y="15528"/>
                </a:lnTo>
                <a:lnTo>
                  <a:pt x="545390" y="25258"/>
                </a:lnTo>
                <a:lnTo>
                  <a:pt x="483491" y="42514"/>
                </a:lnTo>
                <a:lnTo>
                  <a:pt x="421296" y="63143"/>
                </a:lnTo>
                <a:lnTo>
                  <a:pt x="366587" y="88288"/>
                </a:lnTo>
                <a:lnTo>
                  <a:pt x="308083" y="120167"/>
                </a:lnTo>
                <a:lnTo>
                  <a:pt x="249434" y="161836"/>
                </a:lnTo>
                <a:lnTo>
                  <a:pt x="187199" y="209500"/>
                </a:lnTo>
                <a:lnTo>
                  <a:pt x="129699" y="261706"/>
                </a:lnTo>
                <a:lnTo>
                  <a:pt x="78616" y="324302"/>
                </a:lnTo>
                <a:lnTo>
                  <a:pt x="43627" y="386495"/>
                </a:lnTo>
                <a:lnTo>
                  <a:pt x="21304" y="434773"/>
                </a:lnTo>
                <a:lnTo>
                  <a:pt x="9037" y="483012"/>
                </a:lnTo>
                <a:lnTo>
                  <a:pt x="0" y="546124"/>
                </a:lnTo>
                <a:lnTo>
                  <a:pt x="4024" y="595034"/>
                </a:lnTo>
                <a:lnTo>
                  <a:pt x="15761" y="623016"/>
                </a:lnTo>
                <a:lnTo>
                  <a:pt x="60759" y="679299"/>
                </a:lnTo>
                <a:lnTo>
                  <a:pt x="124227" y="734753"/>
                </a:lnTo>
                <a:lnTo>
                  <a:pt x="182458" y="769896"/>
                </a:lnTo>
                <a:lnTo>
                  <a:pt x="234038" y="794386"/>
                </a:lnTo>
                <a:lnTo>
                  <a:pt x="291798" y="820380"/>
                </a:lnTo>
                <a:lnTo>
                  <a:pt x="346284" y="845063"/>
                </a:lnTo>
                <a:lnTo>
                  <a:pt x="406910" y="863550"/>
                </a:lnTo>
                <a:lnTo>
                  <a:pt x="469169" y="872889"/>
                </a:lnTo>
                <a:lnTo>
                  <a:pt x="532292" y="881310"/>
                </a:lnTo>
                <a:lnTo>
                  <a:pt x="590703" y="892476"/>
                </a:lnTo>
                <a:lnTo>
                  <a:pt x="652631" y="905946"/>
                </a:lnTo>
                <a:lnTo>
                  <a:pt x="711093" y="912637"/>
                </a:lnTo>
                <a:lnTo>
                  <a:pt x="759471" y="919659"/>
                </a:lnTo>
                <a:lnTo>
                  <a:pt x="821452" y="925744"/>
                </a:lnTo>
                <a:lnTo>
                  <a:pt x="884084" y="932276"/>
                </a:lnTo>
                <a:lnTo>
                  <a:pt x="932910" y="933407"/>
                </a:lnTo>
                <a:lnTo>
                  <a:pt x="984422" y="933742"/>
                </a:lnTo>
                <a:lnTo>
                  <a:pt x="1046994" y="935025"/>
                </a:lnTo>
                <a:lnTo>
                  <a:pt x="1096083" y="941110"/>
                </a:lnTo>
                <a:lnTo>
                  <a:pt x="1158304" y="943759"/>
                </a:lnTo>
                <a:lnTo>
                  <a:pt x="1209263" y="944218"/>
                </a:lnTo>
                <a:lnTo>
                  <a:pt x="1258286" y="944354"/>
                </a:lnTo>
                <a:lnTo>
                  <a:pt x="1316773" y="944400"/>
                </a:lnTo>
                <a:lnTo>
                  <a:pt x="1364881" y="938819"/>
                </a:lnTo>
                <a:lnTo>
                  <a:pt x="1425133" y="927622"/>
                </a:lnTo>
                <a:lnTo>
                  <a:pt x="1482095" y="921078"/>
                </a:lnTo>
                <a:lnTo>
                  <a:pt x="1538407" y="908867"/>
                </a:lnTo>
                <a:lnTo>
                  <a:pt x="1594591" y="895189"/>
                </a:lnTo>
                <a:lnTo>
                  <a:pt x="1647629" y="881223"/>
                </a:lnTo>
                <a:lnTo>
                  <a:pt x="1704152" y="862521"/>
                </a:lnTo>
                <a:lnTo>
                  <a:pt x="1765046" y="837080"/>
                </a:lnTo>
                <a:lnTo>
                  <a:pt x="1821679" y="806227"/>
                </a:lnTo>
                <a:lnTo>
                  <a:pt x="1881700" y="755027"/>
                </a:lnTo>
                <a:lnTo>
                  <a:pt x="1917383" y="717481"/>
                </a:lnTo>
                <a:lnTo>
                  <a:pt x="1952556" y="655402"/>
                </a:lnTo>
                <a:lnTo>
                  <a:pt x="1968032" y="608565"/>
                </a:lnTo>
                <a:lnTo>
                  <a:pt x="1968848" y="563231"/>
                </a:lnTo>
                <a:lnTo>
                  <a:pt x="1957473" y="499926"/>
                </a:lnTo>
                <a:lnTo>
                  <a:pt x="1930789" y="444960"/>
                </a:lnTo>
                <a:lnTo>
                  <a:pt x="1889056" y="385274"/>
                </a:lnTo>
                <a:lnTo>
                  <a:pt x="1836632" y="330367"/>
                </a:lnTo>
                <a:lnTo>
                  <a:pt x="1776774" y="278695"/>
                </a:lnTo>
                <a:lnTo>
                  <a:pt x="1724408" y="242655"/>
                </a:lnTo>
                <a:lnTo>
                  <a:pt x="1663469" y="207435"/>
                </a:lnTo>
                <a:lnTo>
                  <a:pt x="1600519" y="173494"/>
                </a:lnTo>
                <a:lnTo>
                  <a:pt x="1545248" y="152579"/>
                </a:lnTo>
                <a:lnTo>
                  <a:pt x="1489271" y="131854"/>
                </a:lnTo>
                <a:lnTo>
                  <a:pt x="1441598" y="120167"/>
                </a:lnTo>
                <a:lnTo>
                  <a:pt x="1390427" y="109295"/>
                </a:lnTo>
                <a:lnTo>
                  <a:pt x="1327970" y="102377"/>
                </a:lnTo>
                <a:lnTo>
                  <a:pt x="1277731" y="94145"/>
                </a:lnTo>
                <a:lnTo>
                  <a:pt x="1225801" y="85467"/>
                </a:lnTo>
                <a:lnTo>
                  <a:pt x="1172200" y="81206"/>
                </a:lnTo>
                <a:lnTo>
                  <a:pt x="1113554" y="74224"/>
                </a:lnTo>
                <a:lnTo>
                  <a:pt x="1058613" y="71636"/>
                </a:lnTo>
                <a:lnTo>
                  <a:pt x="1004119" y="70869"/>
                </a:lnTo>
                <a:lnTo>
                  <a:pt x="944039" y="70642"/>
                </a:lnTo>
                <a:lnTo>
                  <a:pt x="882954" y="69405"/>
                </a:lnTo>
                <a:lnTo>
                  <a:pt x="827290" y="63319"/>
                </a:lnTo>
                <a:lnTo>
                  <a:pt x="776092" y="60995"/>
                </a:lnTo>
                <a:lnTo>
                  <a:pt x="724243" y="6001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1569546" y="136870"/>
            <a:ext cx="5119883" cy="796539"/>
            <a:chOff x="1569546" y="136870"/>
            <a:chExt cx="5119883" cy="796539"/>
          </a:xfrm>
        </p:grpSpPr>
        <p:sp>
          <p:nvSpPr>
            <p:cNvPr id="2" name="Freeform 1"/>
            <p:cNvSpPr/>
            <p:nvPr/>
          </p:nvSpPr>
          <p:spPr>
            <a:xfrm>
              <a:off x="1569546" y="181316"/>
              <a:ext cx="320848" cy="752093"/>
            </a:xfrm>
            <a:custGeom>
              <a:avLst/>
              <a:gdLst/>
              <a:ahLst/>
              <a:cxnLst/>
              <a:rect l="0" t="0" r="0" b="0"/>
              <a:pathLst>
                <a:path w="320848" h="752093">
                  <a:moveTo>
                    <a:pt x="315055" y="155595"/>
                  </a:moveTo>
                  <a:lnTo>
                    <a:pt x="271092" y="210736"/>
                  </a:lnTo>
                  <a:lnTo>
                    <a:pt x="224262" y="272167"/>
                  </a:lnTo>
                  <a:lnTo>
                    <a:pt x="187323" y="334646"/>
                  </a:lnTo>
                  <a:lnTo>
                    <a:pt x="149678" y="397757"/>
                  </a:lnTo>
                  <a:lnTo>
                    <a:pt x="118076" y="458727"/>
                  </a:lnTo>
                  <a:lnTo>
                    <a:pt x="97869" y="514445"/>
                  </a:lnTo>
                  <a:lnTo>
                    <a:pt x="79971" y="575234"/>
                  </a:lnTo>
                  <a:lnTo>
                    <a:pt x="74995" y="624644"/>
                  </a:lnTo>
                  <a:lnTo>
                    <a:pt x="84698" y="678148"/>
                  </a:lnTo>
                  <a:lnTo>
                    <a:pt x="102392" y="719867"/>
                  </a:lnTo>
                  <a:lnTo>
                    <a:pt x="121882" y="737056"/>
                  </a:lnTo>
                  <a:lnTo>
                    <a:pt x="146142" y="747425"/>
                  </a:lnTo>
                  <a:lnTo>
                    <a:pt x="187277" y="752092"/>
                  </a:lnTo>
                  <a:lnTo>
                    <a:pt x="232481" y="745416"/>
                  </a:lnTo>
                  <a:lnTo>
                    <a:pt x="263422" y="727970"/>
                  </a:lnTo>
                  <a:lnTo>
                    <a:pt x="293127" y="699925"/>
                  </a:lnTo>
                  <a:lnTo>
                    <a:pt x="309598" y="675550"/>
                  </a:lnTo>
                  <a:lnTo>
                    <a:pt x="320847" y="635519"/>
                  </a:lnTo>
                  <a:lnTo>
                    <a:pt x="318591" y="588434"/>
                  </a:lnTo>
                  <a:lnTo>
                    <a:pt x="304924" y="537438"/>
                  </a:lnTo>
                  <a:lnTo>
                    <a:pt x="269411" y="478421"/>
                  </a:lnTo>
                  <a:lnTo>
                    <a:pt x="220912" y="420344"/>
                  </a:lnTo>
                  <a:lnTo>
                    <a:pt x="162136" y="364176"/>
                  </a:lnTo>
                  <a:lnTo>
                    <a:pt x="104356" y="310308"/>
                  </a:lnTo>
                  <a:lnTo>
                    <a:pt x="44955" y="253873"/>
                  </a:lnTo>
                  <a:lnTo>
                    <a:pt x="17943" y="208977"/>
                  </a:lnTo>
                  <a:lnTo>
                    <a:pt x="3249" y="155048"/>
                  </a:lnTo>
                  <a:lnTo>
                    <a:pt x="0" y="99335"/>
                  </a:lnTo>
                  <a:lnTo>
                    <a:pt x="8914" y="74439"/>
                  </a:lnTo>
                  <a:lnTo>
                    <a:pt x="25744" y="52845"/>
                  </a:lnTo>
                  <a:lnTo>
                    <a:pt x="61527" y="28705"/>
                  </a:lnTo>
                  <a:lnTo>
                    <a:pt x="115540" y="9475"/>
                  </a:lnTo>
                  <a:lnTo>
                    <a:pt x="171269" y="0"/>
                  </a:lnTo>
                  <a:lnTo>
                    <a:pt x="196168" y="4944"/>
                  </a:lnTo>
                  <a:lnTo>
                    <a:pt x="218932" y="16109"/>
                  </a:lnTo>
                  <a:lnTo>
                    <a:pt x="267171" y="56292"/>
                  </a:lnTo>
                  <a:lnTo>
                    <a:pt x="289819" y="89257"/>
                  </a:lnTo>
                  <a:lnTo>
                    <a:pt x="302589" y="143624"/>
                  </a:lnTo>
                  <a:lnTo>
                    <a:pt x="304526" y="1555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003750" y="582204"/>
              <a:ext cx="217914" cy="285060"/>
            </a:xfrm>
            <a:custGeom>
              <a:avLst/>
              <a:gdLst/>
              <a:ahLst/>
              <a:cxnLst/>
              <a:rect l="0" t="0" r="0" b="0"/>
              <a:pathLst>
                <a:path w="217914" h="285060">
                  <a:moveTo>
                    <a:pt x="17721" y="133733"/>
                  </a:moveTo>
                  <a:lnTo>
                    <a:pt x="71866" y="130614"/>
                  </a:lnTo>
                  <a:lnTo>
                    <a:pt x="132346" y="115775"/>
                  </a:lnTo>
                  <a:lnTo>
                    <a:pt x="186020" y="92995"/>
                  </a:lnTo>
                  <a:lnTo>
                    <a:pt x="212127" y="67850"/>
                  </a:lnTo>
                  <a:lnTo>
                    <a:pt x="216345" y="58226"/>
                  </a:lnTo>
                  <a:lnTo>
                    <a:pt x="217913" y="38173"/>
                  </a:lnTo>
                  <a:lnTo>
                    <a:pt x="211590" y="20682"/>
                  </a:lnTo>
                  <a:lnTo>
                    <a:pt x="206629" y="12742"/>
                  </a:lnTo>
                  <a:lnTo>
                    <a:pt x="198642" y="7449"/>
                  </a:lnTo>
                  <a:lnTo>
                    <a:pt x="163874" y="0"/>
                  </a:lnTo>
                  <a:lnTo>
                    <a:pt x="119387" y="132"/>
                  </a:lnTo>
                  <a:lnTo>
                    <a:pt x="71728" y="19952"/>
                  </a:lnTo>
                  <a:lnTo>
                    <a:pt x="28519" y="46397"/>
                  </a:lnTo>
                  <a:lnTo>
                    <a:pt x="13552" y="63332"/>
                  </a:lnTo>
                  <a:lnTo>
                    <a:pt x="7922" y="72761"/>
                  </a:lnTo>
                  <a:lnTo>
                    <a:pt x="0" y="113978"/>
                  </a:lnTo>
                  <a:lnTo>
                    <a:pt x="3242" y="157646"/>
                  </a:lnTo>
                  <a:lnTo>
                    <a:pt x="26458" y="216951"/>
                  </a:lnTo>
                  <a:lnTo>
                    <a:pt x="36812" y="237399"/>
                  </a:lnTo>
                  <a:lnTo>
                    <a:pt x="53112" y="254286"/>
                  </a:lnTo>
                  <a:lnTo>
                    <a:pt x="92172" y="275786"/>
                  </a:lnTo>
                  <a:lnTo>
                    <a:pt x="112812" y="283825"/>
                  </a:lnTo>
                  <a:lnTo>
                    <a:pt x="133683" y="285059"/>
                  </a:lnTo>
                  <a:lnTo>
                    <a:pt x="175678" y="276319"/>
                  </a:lnTo>
                  <a:lnTo>
                    <a:pt x="207234" y="2600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716352" y="494839"/>
              <a:ext cx="1" cy="178985"/>
            </a:xfrm>
            <a:custGeom>
              <a:avLst/>
              <a:gdLst/>
              <a:ahLst/>
              <a:cxnLst/>
              <a:rect l="0" t="0" r="0" b="0"/>
              <a:pathLst>
                <a:path w="1" h="178985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66410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558425" y="579067"/>
              <a:ext cx="242156" cy="31586"/>
            </a:xfrm>
            <a:custGeom>
              <a:avLst/>
              <a:gdLst/>
              <a:ahLst/>
              <a:cxnLst/>
              <a:rect l="0" t="0" r="0" b="0"/>
              <a:pathLst>
                <a:path w="242156" h="31586">
                  <a:moveTo>
                    <a:pt x="242155" y="0"/>
                  </a:moveTo>
                  <a:lnTo>
                    <a:pt x="193224" y="8333"/>
                  </a:lnTo>
                  <a:lnTo>
                    <a:pt x="145379" y="9878"/>
                  </a:lnTo>
                  <a:lnTo>
                    <a:pt x="82399" y="15989"/>
                  </a:lnTo>
                  <a:lnTo>
                    <a:pt x="20108" y="2872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979564" y="307462"/>
              <a:ext cx="276582" cy="423494"/>
            </a:xfrm>
            <a:custGeom>
              <a:avLst/>
              <a:gdLst/>
              <a:ahLst/>
              <a:cxnLst/>
              <a:rect l="0" t="0" r="0" b="0"/>
              <a:pathLst>
                <a:path w="276582" h="423494">
                  <a:moveTo>
                    <a:pt x="0" y="82092"/>
                  </a:moveTo>
                  <a:lnTo>
                    <a:pt x="9576" y="58045"/>
                  </a:lnTo>
                  <a:lnTo>
                    <a:pt x="20244" y="43718"/>
                  </a:lnTo>
                  <a:lnTo>
                    <a:pt x="44993" y="28088"/>
                  </a:lnTo>
                  <a:lnTo>
                    <a:pt x="105538" y="5072"/>
                  </a:lnTo>
                  <a:lnTo>
                    <a:pt x="142535" y="0"/>
                  </a:lnTo>
                  <a:lnTo>
                    <a:pt x="166294" y="5052"/>
                  </a:lnTo>
                  <a:lnTo>
                    <a:pt x="177544" y="9675"/>
                  </a:lnTo>
                  <a:lnTo>
                    <a:pt x="186213" y="17436"/>
                  </a:lnTo>
                  <a:lnTo>
                    <a:pt x="198965" y="38538"/>
                  </a:lnTo>
                  <a:lnTo>
                    <a:pt x="202293" y="63515"/>
                  </a:lnTo>
                  <a:lnTo>
                    <a:pt x="198703" y="89043"/>
                  </a:lnTo>
                  <a:lnTo>
                    <a:pt x="183528" y="121976"/>
                  </a:lnTo>
                  <a:lnTo>
                    <a:pt x="163043" y="147072"/>
                  </a:lnTo>
                  <a:lnTo>
                    <a:pt x="135267" y="168156"/>
                  </a:lnTo>
                  <a:lnTo>
                    <a:pt x="115101" y="178054"/>
                  </a:lnTo>
                  <a:lnTo>
                    <a:pt x="110659" y="178822"/>
                  </a:lnTo>
                  <a:lnTo>
                    <a:pt x="110038" y="176994"/>
                  </a:lnTo>
                  <a:lnTo>
                    <a:pt x="111963" y="173436"/>
                  </a:lnTo>
                  <a:lnTo>
                    <a:pt x="117926" y="172234"/>
                  </a:lnTo>
                  <a:lnTo>
                    <a:pt x="157999" y="178710"/>
                  </a:lnTo>
                  <a:lnTo>
                    <a:pt x="189534" y="191048"/>
                  </a:lnTo>
                  <a:lnTo>
                    <a:pt x="226042" y="216178"/>
                  </a:lnTo>
                  <a:lnTo>
                    <a:pt x="254614" y="252078"/>
                  </a:lnTo>
                  <a:lnTo>
                    <a:pt x="276581" y="308981"/>
                  </a:lnTo>
                  <a:lnTo>
                    <a:pt x="276402" y="349490"/>
                  </a:lnTo>
                  <a:lnTo>
                    <a:pt x="268685" y="370951"/>
                  </a:lnTo>
                  <a:lnTo>
                    <a:pt x="263351" y="379950"/>
                  </a:lnTo>
                  <a:lnTo>
                    <a:pt x="248067" y="393068"/>
                  </a:lnTo>
                  <a:lnTo>
                    <a:pt x="197094" y="414852"/>
                  </a:lnTo>
                  <a:lnTo>
                    <a:pt x="151465" y="423493"/>
                  </a:lnTo>
                  <a:lnTo>
                    <a:pt x="102071" y="420854"/>
                  </a:lnTo>
                  <a:lnTo>
                    <a:pt x="52224" y="419369"/>
                  </a:lnTo>
                  <a:lnTo>
                    <a:pt x="31586" y="4190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416203" y="136870"/>
              <a:ext cx="258243" cy="705410"/>
            </a:xfrm>
            <a:custGeom>
              <a:avLst/>
              <a:gdLst/>
              <a:ahLst/>
              <a:cxnLst/>
              <a:rect l="0" t="0" r="0" b="0"/>
              <a:pathLst>
                <a:path w="258243" h="705410">
                  <a:moveTo>
                    <a:pt x="237185" y="0"/>
                  </a:moveTo>
                  <a:lnTo>
                    <a:pt x="176312" y="50995"/>
                  </a:lnTo>
                  <a:lnTo>
                    <a:pt x="132102" y="106065"/>
                  </a:lnTo>
                  <a:lnTo>
                    <a:pt x="89804" y="168524"/>
                  </a:lnTo>
                  <a:lnTo>
                    <a:pt x="55863" y="222277"/>
                  </a:lnTo>
                  <a:lnTo>
                    <a:pt x="34949" y="274667"/>
                  </a:lnTo>
                  <a:lnTo>
                    <a:pt x="11335" y="336817"/>
                  </a:lnTo>
                  <a:lnTo>
                    <a:pt x="3580" y="390229"/>
                  </a:lnTo>
                  <a:lnTo>
                    <a:pt x="0" y="417930"/>
                  </a:lnTo>
                  <a:lnTo>
                    <a:pt x="7233" y="470722"/>
                  </a:lnTo>
                  <a:lnTo>
                    <a:pt x="24496" y="532088"/>
                  </a:lnTo>
                  <a:lnTo>
                    <a:pt x="62140" y="589077"/>
                  </a:lnTo>
                  <a:lnTo>
                    <a:pt x="92991" y="620386"/>
                  </a:lnTo>
                  <a:lnTo>
                    <a:pt x="153239" y="663225"/>
                  </a:lnTo>
                  <a:lnTo>
                    <a:pt x="205637" y="689976"/>
                  </a:lnTo>
                  <a:lnTo>
                    <a:pt x="258242" y="7054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651757" y="326383"/>
              <a:ext cx="417120" cy="355930"/>
            </a:xfrm>
            <a:custGeom>
              <a:avLst/>
              <a:gdLst/>
              <a:ahLst/>
              <a:cxnLst/>
              <a:rect l="0" t="0" r="0" b="0"/>
              <a:pathLst>
                <a:path w="417120" h="355930">
                  <a:moveTo>
                    <a:pt x="285901" y="0"/>
                  </a:moveTo>
                  <a:lnTo>
                    <a:pt x="228637" y="0"/>
                  </a:lnTo>
                  <a:lnTo>
                    <a:pt x="179246" y="0"/>
                  </a:lnTo>
                  <a:lnTo>
                    <a:pt x="127567" y="0"/>
                  </a:lnTo>
                  <a:lnTo>
                    <a:pt x="68881" y="5589"/>
                  </a:lnTo>
                  <a:lnTo>
                    <a:pt x="28836" y="14654"/>
                  </a:lnTo>
                  <a:lnTo>
                    <a:pt x="18598" y="21468"/>
                  </a:lnTo>
                  <a:lnTo>
                    <a:pt x="4103" y="41517"/>
                  </a:lnTo>
                  <a:lnTo>
                    <a:pt x="0" y="62905"/>
                  </a:lnTo>
                  <a:lnTo>
                    <a:pt x="3246" y="85280"/>
                  </a:lnTo>
                  <a:lnTo>
                    <a:pt x="30844" y="145920"/>
                  </a:lnTo>
                  <a:lnTo>
                    <a:pt x="64952" y="199847"/>
                  </a:lnTo>
                  <a:lnTo>
                    <a:pt x="71921" y="210440"/>
                  </a:lnTo>
                  <a:lnTo>
                    <a:pt x="77737" y="213993"/>
                  </a:lnTo>
                  <a:lnTo>
                    <a:pt x="82784" y="212852"/>
                  </a:lnTo>
                  <a:lnTo>
                    <a:pt x="87319" y="208582"/>
                  </a:lnTo>
                  <a:lnTo>
                    <a:pt x="128818" y="147835"/>
                  </a:lnTo>
                  <a:lnTo>
                    <a:pt x="135555" y="140671"/>
                  </a:lnTo>
                  <a:lnTo>
                    <a:pt x="167395" y="124998"/>
                  </a:lnTo>
                  <a:lnTo>
                    <a:pt x="193067" y="123015"/>
                  </a:lnTo>
                  <a:lnTo>
                    <a:pt x="253265" y="125685"/>
                  </a:lnTo>
                  <a:lnTo>
                    <a:pt x="298588" y="137326"/>
                  </a:lnTo>
                  <a:lnTo>
                    <a:pt x="354654" y="170626"/>
                  </a:lnTo>
                  <a:lnTo>
                    <a:pt x="406002" y="215795"/>
                  </a:lnTo>
                  <a:lnTo>
                    <a:pt x="415319" y="240188"/>
                  </a:lnTo>
                  <a:lnTo>
                    <a:pt x="417119" y="268187"/>
                  </a:lnTo>
                  <a:lnTo>
                    <a:pt x="410121" y="292330"/>
                  </a:lnTo>
                  <a:lnTo>
                    <a:pt x="396092" y="311638"/>
                  </a:lnTo>
                  <a:lnTo>
                    <a:pt x="375819" y="328019"/>
                  </a:lnTo>
                  <a:lnTo>
                    <a:pt x="331520" y="348055"/>
                  </a:lnTo>
                  <a:lnTo>
                    <a:pt x="280180" y="355031"/>
                  </a:lnTo>
                  <a:lnTo>
                    <a:pt x="224544" y="355929"/>
                  </a:lnTo>
                  <a:lnTo>
                    <a:pt x="161184" y="343200"/>
                  </a:lnTo>
                  <a:lnTo>
                    <a:pt x="111687" y="333186"/>
                  </a:lnTo>
                  <a:lnTo>
                    <a:pt x="50060" y="312086"/>
                  </a:lnTo>
                  <a:lnTo>
                    <a:pt x="1631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021886" y="452725"/>
              <a:ext cx="242156" cy="21058"/>
            </a:xfrm>
            <a:custGeom>
              <a:avLst/>
              <a:gdLst/>
              <a:ahLst/>
              <a:cxnLst/>
              <a:rect l="0" t="0" r="0" b="0"/>
              <a:pathLst>
                <a:path w="242156" h="21058">
                  <a:moveTo>
                    <a:pt x="242155" y="0"/>
                  </a:moveTo>
                  <a:lnTo>
                    <a:pt x="193224" y="8333"/>
                  </a:lnTo>
                  <a:lnTo>
                    <a:pt x="145379" y="9878"/>
                  </a:lnTo>
                  <a:lnTo>
                    <a:pt x="94158" y="10336"/>
                  </a:lnTo>
                  <a:lnTo>
                    <a:pt x="45056" y="1359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456284" y="286997"/>
              <a:ext cx="355240" cy="374636"/>
            </a:xfrm>
            <a:custGeom>
              <a:avLst/>
              <a:gdLst/>
              <a:ahLst/>
              <a:cxnLst/>
              <a:rect l="0" t="0" r="0" b="0"/>
              <a:pathLst>
                <a:path w="355240" h="374636">
                  <a:moveTo>
                    <a:pt x="60441" y="144671"/>
                  </a:moveTo>
                  <a:lnTo>
                    <a:pt x="109372" y="153004"/>
                  </a:lnTo>
                  <a:lnTo>
                    <a:pt x="168503" y="154766"/>
                  </a:lnTo>
                  <a:lnTo>
                    <a:pt x="225243" y="146708"/>
                  </a:lnTo>
                  <a:lnTo>
                    <a:pt x="278392" y="133852"/>
                  </a:lnTo>
                  <a:lnTo>
                    <a:pt x="300028" y="125824"/>
                  </a:lnTo>
                  <a:lnTo>
                    <a:pt x="340401" y="94905"/>
                  </a:lnTo>
                  <a:lnTo>
                    <a:pt x="344177" y="85757"/>
                  </a:lnTo>
                  <a:lnTo>
                    <a:pt x="345253" y="63115"/>
                  </a:lnTo>
                  <a:lnTo>
                    <a:pt x="338712" y="43693"/>
                  </a:lnTo>
                  <a:lnTo>
                    <a:pt x="333693" y="35238"/>
                  </a:lnTo>
                  <a:lnTo>
                    <a:pt x="315637" y="22725"/>
                  </a:lnTo>
                  <a:lnTo>
                    <a:pt x="258474" y="2530"/>
                  </a:lnTo>
                  <a:lnTo>
                    <a:pt x="214524" y="0"/>
                  </a:lnTo>
                  <a:lnTo>
                    <a:pt x="160807" y="9033"/>
                  </a:lnTo>
                  <a:lnTo>
                    <a:pt x="129615" y="17707"/>
                  </a:lnTo>
                  <a:lnTo>
                    <a:pt x="68438" y="56158"/>
                  </a:lnTo>
                  <a:lnTo>
                    <a:pt x="36761" y="87196"/>
                  </a:lnTo>
                  <a:lnTo>
                    <a:pt x="6485" y="143803"/>
                  </a:lnTo>
                  <a:lnTo>
                    <a:pt x="0" y="181589"/>
                  </a:lnTo>
                  <a:lnTo>
                    <a:pt x="3668" y="216831"/>
                  </a:lnTo>
                  <a:lnTo>
                    <a:pt x="24964" y="268586"/>
                  </a:lnTo>
                  <a:lnTo>
                    <a:pt x="53049" y="308768"/>
                  </a:lnTo>
                  <a:lnTo>
                    <a:pt x="89316" y="341081"/>
                  </a:lnTo>
                  <a:lnTo>
                    <a:pt x="126319" y="359104"/>
                  </a:lnTo>
                  <a:lnTo>
                    <a:pt x="179006" y="370684"/>
                  </a:lnTo>
                  <a:lnTo>
                    <a:pt x="233352" y="374634"/>
                  </a:lnTo>
                  <a:lnTo>
                    <a:pt x="291048" y="374635"/>
                  </a:lnTo>
                  <a:lnTo>
                    <a:pt x="341173" y="367867"/>
                  </a:lnTo>
                  <a:lnTo>
                    <a:pt x="355239" y="3657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895751" y="200041"/>
              <a:ext cx="290612" cy="621182"/>
            </a:xfrm>
            <a:custGeom>
              <a:avLst/>
              <a:gdLst/>
              <a:ahLst/>
              <a:cxnLst/>
              <a:rect l="0" t="0" r="0" b="0"/>
              <a:pathLst>
                <a:path w="290612" h="621182">
                  <a:moveTo>
                    <a:pt x="0" y="0"/>
                  </a:moveTo>
                  <a:lnTo>
                    <a:pt x="53875" y="44322"/>
                  </a:lnTo>
                  <a:lnTo>
                    <a:pt x="105447" y="100636"/>
                  </a:lnTo>
                  <a:lnTo>
                    <a:pt x="154667" y="154886"/>
                  </a:lnTo>
                  <a:lnTo>
                    <a:pt x="202517" y="213782"/>
                  </a:lnTo>
                  <a:lnTo>
                    <a:pt x="245504" y="275805"/>
                  </a:lnTo>
                  <a:lnTo>
                    <a:pt x="275356" y="333117"/>
                  </a:lnTo>
                  <a:lnTo>
                    <a:pt x="290611" y="389498"/>
                  </a:lnTo>
                  <a:lnTo>
                    <a:pt x="290438" y="431652"/>
                  </a:lnTo>
                  <a:lnTo>
                    <a:pt x="279899" y="482228"/>
                  </a:lnTo>
                  <a:lnTo>
                    <a:pt x="244973" y="538234"/>
                  </a:lnTo>
                  <a:lnTo>
                    <a:pt x="206707" y="572085"/>
                  </a:lnTo>
                  <a:lnTo>
                    <a:pt x="160552" y="598835"/>
                  </a:lnTo>
                  <a:lnTo>
                    <a:pt x="106452" y="614040"/>
                  </a:lnTo>
                  <a:lnTo>
                    <a:pt x="52643" y="6211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474818" y="421139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63865" y="3120"/>
                  </a:lnTo>
                  <a:lnTo>
                    <a:pt x="27502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443233" y="568538"/>
              <a:ext cx="200042" cy="1"/>
            </a:xfrm>
            <a:custGeom>
              <a:avLst/>
              <a:gdLst/>
              <a:ahLst/>
              <a:cxnLst/>
              <a:rect l="0" t="0" r="0" b="0"/>
              <a:pathLst>
                <a:path w="200042" h="1">
                  <a:moveTo>
                    <a:pt x="200041" y="0"/>
                  </a:moveTo>
                  <a:lnTo>
                    <a:pt x="141424" y="0"/>
                  </a:lnTo>
                  <a:lnTo>
                    <a:pt x="80015" y="0"/>
                  </a:lnTo>
                  <a:lnTo>
                    <a:pt x="2785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011900" y="252683"/>
              <a:ext cx="19339" cy="431670"/>
            </a:xfrm>
            <a:custGeom>
              <a:avLst/>
              <a:gdLst/>
              <a:ahLst/>
              <a:cxnLst/>
              <a:rect l="0" t="0" r="0" b="0"/>
              <a:pathLst>
                <a:path w="19339" h="431670">
                  <a:moveTo>
                    <a:pt x="10400" y="0"/>
                  </a:moveTo>
                  <a:lnTo>
                    <a:pt x="2067" y="52051"/>
                  </a:lnTo>
                  <a:lnTo>
                    <a:pt x="522" y="101990"/>
                  </a:lnTo>
                  <a:lnTo>
                    <a:pt x="0" y="160787"/>
                  </a:lnTo>
                  <a:lnTo>
                    <a:pt x="7132" y="217461"/>
                  </a:lnTo>
                  <a:lnTo>
                    <a:pt x="12874" y="270596"/>
                  </a:lnTo>
                  <a:lnTo>
                    <a:pt x="19338" y="332002"/>
                  </a:lnTo>
                  <a:lnTo>
                    <a:pt x="13379" y="392571"/>
                  </a:lnTo>
                  <a:lnTo>
                    <a:pt x="10400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089425" y="284269"/>
              <a:ext cx="600004" cy="423441"/>
            </a:xfrm>
            <a:custGeom>
              <a:avLst/>
              <a:gdLst/>
              <a:ahLst/>
              <a:cxnLst/>
              <a:rect l="0" t="0" r="0" b="0"/>
              <a:pathLst>
                <a:path w="600004" h="423441">
                  <a:moveTo>
                    <a:pt x="290844" y="10528"/>
                  </a:moveTo>
                  <a:lnTo>
                    <a:pt x="263288" y="3293"/>
                  </a:lnTo>
                  <a:lnTo>
                    <a:pt x="210185" y="3770"/>
                  </a:lnTo>
                  <a:lnTo>
                    <a:pt x="154444" y="18044"/>
                  </a:lnTo>
                  <a:lnTo>
                    <a:pt x="101393" y="40750"/>
                  </a:lnTo>
                  <a:lnTo>
                    <a:pt x="67635" y="68274"/>
                  </a:lnTo>
                  <a:lnTo>
                    <a:pt x="24245" y="121894"/>
                  </a:lnTo>
                  <a:lnTo>
                    <a:pt x="5442" y="166488"/>
                  </a:lnTo>
                  <a:lnTo>
                    <a:pt x="0" y="222465"/>
                  </a:lnTo>
                  <a:lnTo>
                    <a:pt x="6447" y="274276"/>
                  </a:lnTo>
                  <a:lnTo>
                    <a:pt x="22655" y="311724"/>
                  </a:lnTo>
                  <a:lnTo>
                    <a:pt x="55977" y="353453"/>
                  </a:lnTo>
                  <a:lnTo>
                    <a:pt x="108530" y="392541"/>
                  </a:lnTo>
                  <a:lnTo>
                    <a:pt x="140795" y="409599"/>
                  </a:lnTo>
                  <a:lnTo>
                    <a:pt x="198422" y="423440"/>
                  </a:lnTo>
                  <a:lnTo>
                    <a:pt x="259950" y="421171"/>
                  </a:lnTo>
                  <a:lnTo>
                    <a:pt x="320294" y="413090"/>
                  </a:lnTo>
                  <a:lnTo>
                    <a:pt x="380673" y="399879"/>
                  </a:lnTo>
                  <a:lnTo>
                    <a:pt x="437594" y="381339"/>
                  </a:lnTo>
                  <a:lnTo>
                    <a:pt x="496389" y="344741"/>
                  </a:lnTo>
                  <a:lnTo>
                    <a:pt x="553395" y="299656"/>
                  </a:lnTo>
                  <a:lnTo>
                    <a:pt x="572479" y="274730"/>
                  </a:lnTo>
                  <a:lnTo>
                    <a:pt x="594263" y="220601"/>
                  </a:lnTo>
                  <a:lnTo>
                    <a:pt x="600003" y="193971"/>
                  </a:lnTo>
                  <a:lnTo>
                    <a:pt x="598653" y="170437"/>
                  </a:lnTo>
                  <a:lnTo>
                    <a:pt x="585728" y="131868"/>
                  </a:lnTo>
                  <a:lnTo>
                    <a:pt x="560400" y="93725"/>
                  </a:lnTo>
                  <a:lnTo>
                    <a:pt x="538648" y="72094"/>
                  </a:lnTo>
                  <a:lnTo>
                    <a:pt x="479929" y="38863"/>
                  </a:lnTo>
                  <a:lnTo>
                    <a:pt x="427658" y="18044"/>
                  </a:lnTo>
                  <a:lnTo>
                    <a:pt x="373675" y="4777"/>
                  </a:lnTo>
                  <a:lnTo>
                    <a:pt x="313177" y="1415"/>
                  </a:lnTo>
                  <a:lnTo>
                    <a:pt x="254745" y="280"/>
                  </a:lnTo>
                  <a:lnTo>
                    <a:pt x="23820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1997077" y="1519412"/>
            <a:ext cx="4159166" cy="515198"/>
            <a:chOff x="1997077" y="1519412"/>
            <a:chExt cx="4159166" cy="515198"/>
          </a:xfrm>
        </p:grpSpPr>
        <p:sp>
          <p:nvSpPr>
            <p:cNvPr id="17" name="Freeform 16"/>
            <p:cNvSpPr/>
            <p:nvPr/>
          </p:nvSpPr>
          <p:spPr>
            <a:xfrm>
              <a:off x="1997077" y="1519412"/>
              <a:ext cx="230677" cy="515198"/>
            </a:xfrm>
            <a:custGeom>
              <a:avLst/>
              <a:gdLst/>
              <a:ahLst/>
              <a:cxnLst/>
              <a:rect l="0" t="0" r="0" b="0"/>
              <a:pathLst>
                <a:path w="230677" h="515198">
                  <a:moveTo>
                    <a:pt x="213907" y="80919"/>
                  </a:moveTo>
                  <a:lnTo>
                    <a:pt x="177991" y="142030"/>
                  </a:lnTo>
                  <a:lnTo>
                    <a:pt x="143609" y="202051"/>
                  </a:lnTo>
                  <a:lnTo>
                    <a:pt x="116790" y="255581"/>
                  </a:lnTo>
                  <a:lnTo>
                    <a:pt x="95198" y="317566"/>
                  </a:lnTo>
                  <a:lnTo>
                    <a:pt x="80667" y="379742"/>
                  </a:lnTo>
                  <a:lnTo>
                    <a:pt x="69652" y="441416"/>
                  </a:lnTo>
                  <a:lnTo>
                    <a:pt x="70245" y="471597"/>
                  </a:lnTo>
                  <a:lnTo>
                    <a:pt x="78307" y="492810"/>
                  </a:lnTo>
                  <a:lnTo>
                    <a:pt x="92809" y="506917"/>
                  </a:lnTo>
                  <a:lnTo>
                    <a:pt x="101590" y="512317"/>
                  </a:lnTo>
                  <a:lnTo>
                    <a:pt x="123824" y="515197"/>
                  </a:lnTo>
                  <a:lnTo>
                    <a:pt x="146964" y="511408"/>
                  </a:lnTo>
                  <a:lnTo>
                    <a:pt x="174315" y="494950"/>
                  </a:lnTo>
                  <a:lnTo>
                    <a:pt x="219179" y="454070"/>
                  </a:lnTo>
                  <a:lnTo>
                    <a:pt x="227948" y="433157"/>
                  </a:lnTo>
                  <a:lnTo>
                    <a:pt x="230676" y="408265"/>
                  </a:lnTo>
                  <a:lnTo>
                    <a:pt x="219899" y="345876"/>
                  </a:lnTo>
                  <a:lnTo>
                    <a:pt x="185125" y="290179"/>
                  </a:lnTo>
                  <a:lnTo>
                    <a:pt x="123412" y="228203"/>
                  </a:lnTo>
                  <a:lnTo>
                    <a:pt x="61943" y="174202"/>
                  </a:lnTo>
                  <a:lnTo>
                    <a:pt x="11669" y="111443"/>
                  </a:lnTo>
                  <a:lnTo>
                    <a:pt x="1971" y="90976"/>
                  </a:lnTo>
                  <a:lnTo>
                    <a:pt x="0" y="70181"/>
                  </a:lnTo>
                  <a:lnTo>
                    <a:pt x="8267" y="28235"/>
                  </a:lnTo>
                  <a:lnTo>
                    <a:pt x="13643" y="20060"/>
                  </a:lnTo>
                  <a:lnTo>
                    <a:pt x="28974" y="7857"/>
                  </a:lnTo>
                  <a:lnTo>
                    <a:pt x="62926" y="0"/>
                  </a:lnTo>
                  <a:lnTo>
                    <a:pt x="102621" y="8850"/>
                  </a:lnTo>
                  <a:lnTo>
                    <a:pt x="148381" y="32801"/>
                  </a:lnTo>
                  <a:lnTo>
                    <a:pt x="192850" y="703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358383" y="1757896"/>
              <a:ext cx="221099" cy="242519"/>
            </a:xfrm>
            <a:custGeom>
              <a:avLst/>
              <a:gdLst/>
              <a:ahLst/>
              <a:cxnLst/>
              <a:rect l="0" t="0" r="0" b="0"/>
              <a:pathLst>
                <a:path w="221099" h="242519">
                  <a:moveTo>
                    <a:pt x="0" y="105648"/>
                  </a:moveTo>
                  <a:lnTo>
                    <a:pt x="37478" y="113981"/>
                  </a:lnTo>
                  <a:lnTo>
                    <a:pt x="72326" y="112406"/>
                  </a:lnTo>
                  <a:lnTo>
                    <a:pt x="126161" y="98132"/>
                  </a:lnTo>
                  <a:lnTo>
                    <a:pt x="156704" y="86783"/>
                  </a:lnTo>
                  <a:lnTo>
                    <a:pt x="195909" y="55879"/>
                  </a:lnTo>
                  <a:lnTo>
                    <a:pt x="199626" y="47902"/>
                  </a:lnTo>
                  <a:lnTo>
                    <a:pt x="200637" y="29680"/>
                  </a:lnTo>
                  <a:lnTo>
                    <a:pt x="196929" y="21077"/>
                  </a:lnTo>
                  <a:lnTo>
                    <a:pt x="183450" y="5280"/>
                  </a:lnTo>
                  <a:lnTo>
                    <a:pt x="173773" y="1301"/>
                  </a:lnTo>
                  <a:lnTo>
                    <a:pt x="150542" y="0"/>
                  </a:lnTo>
                  <a:lnTo>
                    <a:pt x="116745" y="5844"/>
                  </a:lnTo>
                  <a:lnTo>
                    <a:pt x="90093" y="20574"/>
                  </a:lnTo>
                  <a:lnTo>
                    <a:pt x="77866" y="36252"/>
                  </a:lnTo>
                  <a:lnTo>
                    <a:pt x="53008" y="98617"/>
                  </a:lnTo>
                  <a:lnTo>
                    <a:pt x="48126" y="124749"/>
                  </a:lnTo>
                  <a:lnTo>
                    <a:pt x="49855" y="151962"/>
                  </a:lnTo>
                  <a:lnTo>
                    <a:pt x="62995" y="188001"/>
                  </a:lnTo>
                  <a:lnTo>
                    <a:pt x="81706" y="215316"/>
                  </a:lnTo>
                  <a:lnTo>
                    <a:pt x="107657" y="232639"/>
                  </a:lnTo>
                  <a:lnTo>
                    <a:pt x="163509" y="240566"/>
                  </a:lnTo>
                  <a:lnTo>
                    <a:pt x="221098" y="2425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921333" y="1768787"/>
              <a:ext cx="16118" cy="168457"/>
            </a:xfrm>
            <a:custGeom>
              <a:avLst/>
              <a:gdLst/>
              <a:ahLst/>
              <a:cxnLst/>
              <a:rect l="0" t="0" r="0" b="0"/>
              <a:pathLst>
                <a:path w="16118" h="168457">
                  <a:moveTo>
                    <a:pt x="5589" y="0"/>
                  </a:moveTo>
                  <a:lnTo>
                    <a:pt x="0" y="16768"/>
                  </a:lnTo>
                  <a:lnTo>
                    <a:pt x="375" y="34358"/>
                  </a:lnTo>
                  <a:lnTo>
                    <a:pt x="4902" y="92999"/>
                  </a:lnTo>
                  <a:lnTo>
                    <a:pt x="8573" y="141506"/>
                  </a:lnTo>
                  <a:lnTo>
                    <a:pt x="16117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821637" y="1874072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10529"/>
                  </a:moveTo>
                  <a:lnTo>
                    <a:pt x="151953" y="10529"/>
                  </a:lnTo>
                  <a:lnTo>
                    <a:pt x="97779" y="3293"/>
                  </a:lnTo>
                  <a:lnTo>
                    <a:pt x="42018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211384" y="1652974"/>
              <a:ext cx="10337" cy="326384"/>
            </a:xfrm>
            <a:custGeom>
              <a:avLst/>
              <a:gdLst/>
              <a:ahLst/>
              <a:cxnLst/>
              <a:rect l="0" t="0" r="0" b="0"/>
              <a:pathLst>
                <a:path w="10337" h="326384">
                  <a:moveTo>
                    <a:pt x="10336" y="0"/>
                  </a:moveTo>
                  <a:lnTo>
                    <a:pt x="3100" y="27556"/>
                  </a:lnTo>
                  <a:lnTo>
                    <a:pt x="458" y="90018"/>
                  </a:lnTo>
                  <a:lnTo>
                    <a:pt x="0" y="149114"/>
                  </a:lnTo>
                  <a:lnTo>
                    <a:pt x="2984" y="204839"/>
                  </a:lnTo>
                  <a:lnTo>
                    <a:pt x="8884" y="265590"/>
                  </a:lnTo>
                  <a:lnTo>
                    <a:pt x="10336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387296" y="1663502"/>
              <a:ext cx="248315" cy="339570"/>
            </a:xfrm>
            <a:custGeom>
              <a:avLst/>
              <a:gdLst/>
              <a:ahLst/>
              <a:cxnLst/>
              <a:rect l="0" t="0" r="0" b="0"/>
              <a:pathLst>
                <a:path w="248315" h="339570">
                  <a:moveTo>
                    <a:pt x="129222" y="0"/>
                  </a:moveTo>
                  <a:lnTo>
                    <a:pt x="118043" y="11179"/>
                  </a:lnTo>
                  <a:lnTo>
                    <a:pt x="100077" y="16667"/>
                  </a:lnTo>
                  <a:lnTo>
                    <a:pt x="39249" y="22819"/>
                  </a:lnTo>
                  <a:lnTo>
                    <a:pt x="20604" y="31979"/>
                  </a:lnTo>
                  <a:lnTo>
                    <a:pt x="7638" y="46968"/>
                  </a:lnTo>
                  <a:lnTo>
                    <a:pt x="2542" y="55879"/>
                  </a:lnTo>
                  <a:lnTo>
                    <a:pt x="0" y="75138"/>
                  </a:lnTo>
                  <a:lnTo>
                    <a:pt x="3671" y="133767"/>
                  </a:lnTo>
                  <a:lnTo>
                    <a:pt x="8301" y="156548"/>
                  </a:lnTo>
                  <a:lnTo>
                    <a:pt x="12343" y="161687"/>
                  </a:lnTo>
                  <a:lnTo>
                    <a:pt x="17377" y="162774"/>
                  </a:lnTo>
                  <a:lnTo>
                    <a:pt x="77428" y="143557"/>
                  </a:lnTo>
                  <a:lnTo>
                    <a:pt x="126096" y="132126"/>
                  </a:lnTo>
                  <a:lnTo>
                    <a:pt x="170718" y="138706"/>
                  </a:lnTo>
                  <a:lnTo>
                    <a:pt x="190949" y="145875"/>
                  </a:lnTo>
                  <a:lnTo>
                    <a:pt x="230345" y="176199"/>
                  </a:lnTo>
                  <a:lnTo>
                    <a:pt x="246272" y="202336"/>
                  </a:lnTo>
                  <a:lnTo>
                    <a:pt x="248314" y="225238"/>
                  </a:lnTo>
                  <a:lnTo>
                    <a:pt x="240094" y="283658"/>
                  </a:lnTo>
                  <a:lnTo>
                    <a:pt x="230751" y="307784"/>
                  </a:lnTo>
                  <a:lnTo>
                    <a:pt x="224984" y="317493"/>
                  </a:lnTo>
                  <a:lnTo>
                    <a:pt x="209217" y="331401"/>
                  </a:lnTo>
                  <a:lnTo>
                    <a:pt x="200100" y="336748"/>
                  </a:lnTo>
                  <a:lnTo>
                    <a:pt x="180611" y="339569"/>
                  </a:lnTo>
                  <a:lnTo>
                    <a:pt x="118583" y="325693"/>
                  </a:lnTo>
                  <a:lnTo>
                    <a:pt x="66051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874487" y="1831958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90134" y="0"/>
                  </a:lnTo>
                  <a:lnTo>
                    <a:pt x="34832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128086" y="1603161"/>
              <a:ext cx="330944" cy="416885"/>
            </a:xfrm>
            <a:custGeom>
              <a:avLst/>
              <a:gdLst/>
              <a:ahLst/>
              <a:cxnLst/>
              <a:rect l="0" t="0" r="0" b="0"/>
              <a:pathLst>
                <a:path w="330944" h="416885">
                  <a:moveTo>
                    <a:pt x="30670" y="91927"/>
                  </a:moveTo>
                  <a:lnTo>
                    <a:pt x="8313" y="91927"/>
                  </a:lnTo>
                  <a:lnTo>
                    <a:pt x="2897" y="88417"/>
                  </a:lnTo>
                  <a:lnTo>
                    <a:pt x="457" y="82568"/>
                  </a:lnTo>
                  <a:lnTo>
                    <a:pt x="0" y="75159"/>
                  </a:lnTo>
                  <a:lnTo>
                    <a:pt x="5731" y="57568"/>
                  </a:lnTo>
                  <a:lnTo>
                    <a:pt x="17246" y="39222"/>
                  </a:lnTo>
                  <a:lnTo>
                    <a:pt x="43460" y="16909"/>
                  </a:lnTo>
                  <a:lnTo>
                    <a:pt x="63261" y="6723"/>
                  </a:lnTo>
                  <a:lnTo>
                    <a:pt x="99728" y="0"/>
                  </a:lnTo>
                  <a:lnTo>
                    <a:pt x="145758" y="3598"/>
                  </a:lnTo>
                  <a:lnTo>
                    <a:pt x="169948" y="12115"/>
                  </a:lnTo>
                  <a:lnTo>
                    <a:pt x="204541" y="36647"/>
                  </a:lnTo>
                  <a:lnTo>
                    <a:pt x="221138" y="62679"/>
                  </a:lnTo>
                  <a:lnTo>
                    <a:pt x="223337" y="82437"/>
                  </a:lnTo>
                  <a:lnTo>
                    <a:pt x="219245" y="102917"/>
                  </a:lnTo>
                  <a:lnTo>
                    <a:pt x="203787" y="133008"/>
                  </a:lnTo>
                  <a:lnTo>
                    <a:pt x="170740" y="172047"/>
                  </a:lnTo>
                  <a:lnTo>
                    <a:pt x="144312" y="187936"/>
                  </a:lnTo>
                  <a:lnTo>
                    <a:pt x="141527" y="188688"/>
                  </a:lnTo>
                  <a:lnTo>
                    <a:pt x="147790" y="183285"/>
                  </a:lnTo>
                  <a:lnTo>
                    <a:pt x="154374" y="182078"/>
                  </a:lnTo>
                  <a:lnTo>
                    <a:pt x="217583" y="187295"/>
                  </a:lnTo>
                  <a:lnTo>
                    <a:pt x="250998" y="196093"/>
                  </a:lnTo>
                  <a:lnTo>
                    <a:pt x="281956" y="214168"/>
                  </a:lnTo>
                  <a:lnTo>
                    <a:pt x="321312" y="261229"/>
                  </a:lnTo>
                  <a:lnTo>
                    <a:pt x="329470" y="288055"/>
                  </a:lnTo>
                  <a:lnTo>
                    <a:pt x="330943" y="336042"/>
                  </a:lnTo>
                  <a:lnTo>
                    <a:pt x="325562" y="366539"/>
                  </a:lnTo>
                  <a:lnTo>
                    <a:pt x="315371" y="387892"/>
                  </a:lnTo>
                  <a:lnTo>
                    <a:pt x="296804" y="402061"/>
                  </a:lnTo>
                  <a:lnTo>
                    <a:pt x="272954" y="411088"/>
                  </a:lnTo>
                  <a:lnTo>
                    <a:pt x="213276" y="416884"/>
                  </a:lnTo>
                  <a:lnTo>
                    <a:pt x="177339" y="415336"/>
                  </a:lnTo>
                  <a:lnTo>
                    <a:pt x="119260" y="395279"/>
                  </a:lnTo>
                  <a:lnTo>
                    <a:pt x="72406" y="363068"/>
                  </a:lnTo>
                  <a:lnTo>
                    <a:pt x="51727" y="344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530132" y="1776056"/>
              <a:ext cx="249807" cy="242708"/>
            </a:xfrm>
            <a:custGeom>
              <a:avLst/>
              <a:gdLst/>
              <a:ahLst/>
              <a:cxnLst/>
              <a:rect l="0" t="0" r="0" b="0"/>
              <a:pathLst>
                <a:path w="249807" h="242708">
                  <a:moveTo>
                    <a:pt x="49764" y="87488"/>
                  </a:moveTo>
                  <a:lnTo>
                    <a:pt x="87242" y="79154"/>
                  </a:lnTo>
                  <a:lnTo>
                    <a:pt x="144255" y="71804"/>
                  </a:lnTo>
                  <a:lnTo>
                    <a:pt x="183436" y="62433"/>
                  </a:lnTo>
                  <a:lnTo>
                    <a:pt x="192691" y="56747"/>
                  </a:lnTo>
                  <a:lnTo>
                    <a:pt x="206094" y="41070"/>
                  </a:lnTo>
                  <a:lnTo>
                    <a:pt x="207797" y="33146"/>
                  </a:lnTo>
                  <a:lnTo>
                    <a:pt x="206592" y="25523"/>
                  </a:lnTo>
                  <a:lnTo>
                    <a:pt x="203449" y="18102"/>
                  </a:lnTo>
                  <a:lnTo>
                    <a:pt x="187479" y="6737"/>
                  </a:lnTo>
                  <a:lnTo>
                    <a:pt x="176669" y="2068"/>
                  </a:lnTo>
                  <a:lnTo>
                    <a:pt x="155299" y="0"/>
                  </a:lnTo>
                  <a:lnTo>
                    <a:pt x="91900" y="14426"/>
                  </a:lnTo>
                  <a:lnTo>
                    <a:pt x="70831" y="23430"/>
                  </a:lnTo>
                  <a:lnTo>
                    <a:pt x="23769" y="62111"/>
                  </a:lnTo>
                  <a:lnTo>
                    <a:pt x="6837" y="89327"/>
                  </a:lnTo>
                  <a:lnTo>
                    <a:pt x="0" y="125207"/>
                  </a:lnTo>
                  <a:lnTo>
                    <a:pt x="4640" y="145586"/>
                  </a:lnTo>
                  <a:lnTo>
                    <a:pt x="39896" y="200661"/>
                  </a:lnTo>
                  <a:lnTo>
                    <a:pt x="46695" y="208560"/>
                  </a:lnTo>
                  <a:lnTo>
                    <a:pt x="66727" y="220456"/>
                  </a:lnTo>
                  <a:lnTo>
                    <a:pt x="124094" y="240222"/>
                  </a:lnTo>
                  <a:lnTo>
                    <a:pt x="162125" y="242707"/>
                  </a:lnTo>
                  <a:lnTo>
                    <a:pt x="197310" y="235384"/>
                  </a:lnTo>
                  <a:lnTo>
                    <a:pt x="249806" y="2138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137906" y="1768787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10529"/>
                  </a:moveTo>
                  <a:lnTo>
                    <a:pt x="99393" y="2195"/>
                  </a:lnTo>
                  <a:lnTo>
                    <a:pt x="36659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137906" y="1886796"/>
              <a:ext cx="168457" cy="18863"/>
            </a:xfrm>
            <a:custGeom>
              <a:avLst/>
              <a:gdLst/>
              <a:ahLst/>
              <a:cxnLst/>
              <a:rect l="0" t="0" r="0" b="0"/>
              <a:pathLst>
                <a:path w="168457" h="18863">
                  <a:moveTo>
                    <a:pt x="168456" y="8333"/>
                  </a:moveTo>
                  <a:lnTo>
                    <a:pt x="130978" y="0"/>
                  </a:lnTo>
                  <a:lnTo>
                    <a:pt x="96130" y="1574"/>
                  </a:lnTo>
                  <a:lnTo>
                    <a:pt x="42295" y="14679"/>
                  </a:lnTo>
                  <a:lnTo>
                    <a:pt x="0" y="188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537989" y="1568746"/>
              <a:ext cx="73701" cy="431669"/>
            </a:xfrm>
            <a:custGeom>
              <a:avLst/>
              <a:gdLst/>
              <a:ahLst/>
              <a:cxnLst/>
              <a:rect l="0" t="0" r="0" b="0"/>
              <a:pathLst>
                <a:path w="73701" h="431669">
                  <a:moveTo>
                    <a:pt x="0" y="0"/>
                  </a:moveTo>
                  <a:lnTo>
                    <a:pt x="8334" y="52050"/>
                  </a:lnTo>
                  <a:lnTo>
                    <a:pt x="15684" y="111537"/>
                  </a:lnTo>
                  <a:lnTo>
                    <a:pt x="25055" y="168488"/>
                  </a:lnTo>
                  <a:lnTo>
                    <a:pt x="28683" y="213704"/>
                  </a:lnTo>
                  <a:lnTo>
                    <a:pt x="33846" y="272720"/>
                  </a:lnTo>
                  <a:lnTo>
                    <a:pt x="46070" y="335280"/>
                  </a:lnTo>
                  <a:lnTo>
                    <a:pt x="53684" y="393218"/>
                  </a:lnTo>
                  <a:lnTo>
                    <a:pt x="73700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691803" y="1678367"/>
              <a:ext cx="464440" cy="352014"/>
            </a:xfrm>
            <a:custGeom>
              <a:avLst/>
              <a:gdLst/>
              <a:ahLst/>
              <a:cxnLst/>
              <a:rect l="0" t="0" r="0" b="0"/>
              <a:pathLst>
                <a:path w="464440" h="352014">
                  <a:moveTo>
                    <a:pt x="225212" y="16721"/>
                  </a:moveTo>
                  <a:lnTo>
                    <a:pt x="192761" y="10655"/>
                  </a:lnTo>
                  <a:lnTo>
                    <a:pt x="160614" y="16743"/>
                  </a:lnTo>
                  <a:lnTo>
                    <a:pt x="108424" y="39169"/>
                  </a:lnTo>
                  <a:lnTo>
                    <a:pt x="58644" y="66128"/>
                  </a:lnTo>
                  <a:lnTo>
                    <a:pt x="31319" y="98170"/>
                  </a:lnTo>
                  <a:lnTo>
                    <a:pt x="5386" y="156345"/>
                  </a:lnTo>
                  <a:lnTo>
                    <a:pt x="0" y="181721"/>
                  </a:lnTo>
                  <a:lnTo>
                    <a:pt x="6074" y="226608"/>
                  </a:lnTo>
                  <a:lnTo>
                    <a:pt x="18343" y="258674"/>
                  </a:lnTo>
                  <a:lnTo>
                    <a:pt x="43449" y="295361"/>
                  </a:lnTo>
                  <a:lnTo>
                    <a:pt x="69581" y="317910"/>
                  </a:lnTo>
                  <a:lnTo>
                    <a:pt x="131683" y="342097"/>
                  </a:lnTo>
                  <a:lnTo>
                    <a:pt x="186850" y="351354"/>
                  </a:lnTo>
                  <a:lnTo>
                    <a:pt x="241637" y="352013"/>
                  </a:lnTo>
                  <a:lnTo>
                    <a:pt x="298302" y="338919"/>
                  </a:lnTo>
                  <a:lnTo>
                    <a:pt x="349311" y="317018"/>
                  </a:lnTo>
                  <a:lnTo>
                    <a:pt x="401327" y="290161"/>
                  </a:lnTo>
                  <a:lnTo>
                    <a:pt x="422809" y="275120"/>
                  </a:lnTo>
                  <a:lnTo>
                    <a:pt x="446887" y="246922"/>
                  </a:lnTo>
                  <a:lnTo>
                    <a:pt x="457485" y="226657"/>
                  </a:lnTo>
                  <a:lnTo>
                    <a:pt x="464439" y="189928"/>
                  </a:lnTo>
                  <a:lnTo>
                    <a:pt x="460911" y="154999"/>
                  </a:lnTo>
                  <a:lnTo>
                    <a:pt x="446868" y="116834"/>
                  </a:lnTo>
                  <a:lnTo>
                    <a:pt x="422300" y="81479"/>
                  </a:lnTo>
                  <a:lnTo>
                    <a:pt x="374151" y="39261"/>
                  </a:lnTo>
                  <a:lnTo>
                    <a:pt x="332253" y="15860"/>
                  </a:lnTo>
                  <a:lnTo>
                    <a:pt x="269406" y="0"/>
                  </a:lnTo>
                  <a:lnTo>
                    <a:pt x="228949" y="68"/>
                  </a:lnTo>
                  <a:lnTo>
                    <a:pt x="200973" y="7497"/>
                  </a:lnTo>
                  <a:lnTo>
                    <a:pt x="183098" y="167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3100317" y="21274"/>
            <a:ext cx="1241585" cy="334252"/>
            <a:chOff x="3100317" y="21274"/>
            <a:chExt cx="1241585" cy="334252"/>
          </a:xfrm>
        </p:grpSpPr>
        <p:sp>
          <p:nvSpPr>
            <p:cNvPr id="31" name="Freeform 30"/>
            <p:cNvSpPr/>
            <p:nvPr/>
          </p:nvSpPr>
          <p:spPr>
            <a:xfrm>
              <a:off x="3121374" y="128998"/>
              <a:ext cx="397224" cy="186857"/>
            </a:xfrm>
            <a:custGeom>
              <a:avLst/>
              <a:gdLst/>
              <a:ahLst/>
              <a:cxnLst/>
              <a:rect l="0" t="0" r="0" b="0"/>
              <a:pathLst>
                <a:path w="397224" h="186857">
                  <a:moveTo>
                    <a:pt x="5589" y="186856"/>
                  </a:moveTo>
                  <a:lnTo>
                    <a:pt x="0" y="170089"/>
                  </a:lnTo>
                  <a:lnTo>
                    <a:pt x="376" y="152498"/>
                  </a:lnTo>
                  <a:lnTo>
                    <a:pt x="2114" y="142894"/>
                  </a:lnTo>
                  <a:lnTo>
                    <a:pt x="21327" y="112609"/>
                  </a:lnTo>
                  <a:lnTo>
                    <a:pt x="61113" y="71895"/>
                  </a:lnTo>
                  <a:lnTo>
                    <a:pt x="90671" y="53358"/>
                  </a:lnTo>
                  <a:lnTo>
                    <a:pt x="144912" y="26817"/>
                  </a:lnTo>
                  <a:lnTo>
                    <a:pt x="204382" y="20063"/>
                  </a:lnTo>
                  <a:lnTo>
                    <a:pt x="231982" y="21479"/>
                  </a:lnTo>
                  <a:lnTo>
                    <a:pt x="294759" y="47806"/>
                  </a:lnTo>
                  <a:lnTo>
                    <a:pt x="348410" y="88707"/>
                  </a:lnTo>
                  <a:lnTo>
                    <a:pt x="353459" y="88668"/>
                  </a:lnTo>
                  <a:lnTo>
                    <a:pt x="356825" y="83963"/>
                  </a:lnTo>
                  <a:lnTo>
                    <a:pt x="359070" y="76147"/>
                  </a:lnTo>
                  <a:lnTo>
                    <a:pt x="355324" y="58104"/>
                  </a:lnTo>
                  <a:lnTo>
                    <a:pt x="340062" y="31334"/>
                  </a:lnTo>
                  <a:lnTo>
                    <a:pt x="313944" y="1328"/>
                  </a:lnTo>
                  <a:lnTo>
                    <a:pt x="311764" y="0"/>
                  </a:lnTo>
                  <a:lnTo>
                    <a:pt x="315582" y="7883"/>
                  </a:lnTo>
                  <a:lnTo>
                    <a:pt x="373756" y="70530"/>
                  </a:lnTo>
                  <a:lnTo>
                    <a:pt x="386807" y="86023"/>
                  </a:lnTo>
                  <a:lnTo>
                    <a:pt x="396508" y="104607"/>
                  </a:lnTo>
                  <a:lnTo>
                    <a:pt x="397223" y="113306"/>
                  </a:lnTo>
                  <a:lnTo>
                    <a:pt x="391779" y="129211"/>
                  </a:lnTo>
                  <a:lnTo>
                    <a:pt x="384711" y="134388"/>
                  </a:lnTo>
                  <a:lnTo>
                    <a:pt x="326627" y="154557"/>
                  </a:lnTo>
                  <a:lnTo>
                    <a:pt x="275724" y="172652"/>
                  </a:lnTo>
                  <a:lnTo>
                    <a:pt x="258273" y="1763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100317" y="21274"/>
              <a:ext cx="1241585" cy="334252"/>
            </a:xfrm>
            <a:custGeom>
              <a:avLst/>
              <a:gdLst/>
              <a:ahLst/>
              <a:cxnLst/>
              <a:rect l="0" t="0" r="0" b="0"/>
              <a:pathLst>
                <a:path w="1241585" h="334252">
                  <a:moveTo>
                    <a:pt x="5589" y="252466"/>
                  </a:moveTo>
                  <a:lnTo>
                    <a:pt x="0" y="235699"/>
                  </a:lnTo>
                  <a:lnTo>
                    <a:pt x="2113" y="202915"/>
                  </a:lnTo>
                  <a:lnTo>
                    <a:pt x="15738" y="169154"/>
                  </a:lnTo>
                  <a:lnTo>
                    <a:pt x="54997" y="119802"/>
                  </a:lnTo>
                  <a:lnTo>
                    <a:pt x="117104" y="77053"/>
                  </a:lnTo>
                  <a:lnTo>
                    <a:pt x="172243" y="50097"/>
                  </a:lnTo>
                  <a:lnTo>
                    <a:pt x="221215" y="36268"/>
                  </a:lnTo>
                  <a:lnTo>
                    <a:pt x="272769" y="24761"/>
                  </a:lnTo>
                  <a:lnTo>
                    <a:pt x="326259" y="15112"/>
                  </a:lnTo>
                  <a:lnTo>
                    <a:pt x="382533" y="10564"/>
                  </a:lnTo>
                  <a:lnTo>
                    <a:pt x="444125" y="2259"/>
                  </a:lnTo>
                  <a:lnTo>
                    <a:pt x="502463" y="516"/>
                  </a:lnTo>
                  <a:lnTo>
                    <a:pt x="564203" y="0"/>
                  </a:lnTo>
                  <a:lnTo>
                    <a:pt x="617590" y="2966"/>
                  </a:lnTo>
                  <a:lnTo>
                    <a:pt x="668114" y="11254"/>
                  </a:lnTo>
                  <a:lnTo>
                    <a:pt x="710656" y="17749"/>
                  </a:lnTo>
                  <a:lnTo>
                    <a:pt x="771728" y="26813"/>
                  </a:lnTo>
                  <a:lnTo>
                    <a:pt x="832353" y="33588"/>
                  </a:lnTo>
                  <a:lnTo>
                    <a:pt x="891666" y="49208"/>
                  </a:lnTo>
                  <a:lnTo>
                    <a:pt x="948634" y="63011"/>
                  </a:lnTo>
                  <a:lnTo>
                    <a:pt x="971032" y="71168"/>
                  </a:lnTo>
                  <a:lnTo>
                    <a:pt x="1023113" y="102178"/>
                  </a:lnTo>
                  <a:lnTo>
                    <a:pt x="1075464" y="130926"/>
                  </a:lnTo>
                  <a:lnTo>
                    <a:pt x="1131608" y="173810"/>
                  </a:lnTo>
                  <a:lnTo>
                    <a:pt x="1187849" y="235028"/>
                  </a:lnTo>
                  <a:lnTo>
                    <a:pt x="1223328" y="278939"/>
                  </a:lnTo>
                  <a:lnTo>
                    <a:pt x="1228026" y="279474"/>
                  </a:lnTo>
                  <a:lnTo>
                    <a:pt x="1231159" y="275151"/>
                  </a:lnTo>
                  <a:lnTo>
                    <a:pt x="1233247" y="267589"/>
                  </a:lnTo>
                  <a:lnTo>
                    <a:pt x="1230597" y="234590"/>
                  </a:lnTo>
                  <a:lnTo>
                    <a:pt x="1218051" y="189924"/>
                  </a:lnTo>
                  <a:lnTo>
                    <a:pt x="1206977" y="168518"/>
                  </a:lnTo>
                  <a:lnTo>
                    <a:pt x="1204257" y="166085"/>
                  </a:lnTo>
                  <a:lnTo>
                    <a:pt x="1203614" y="169142"/>
                  </a:lnTo>
                  <a:lnTo>
                    <a:pt x="1204356" y="175860"/>
                  </a:lnTo>
                  <a:lnTo>
                    <a:pt x="1229427" y="232079"/>
                  </a:lnTo>
                  <a:lnTo>
                    <a:pt x="1240644" y="263193"/>
                  </a:lnTo>
                  <a:lnTo>
                    <a:pt x="1241584" y="284140"/>
                  </a:lnTo>
                  <a:lnTo>
                    <a:pt x="1240197" y="294639"/>
                  </a:lnTo>
                  <a:lnTo>
                    <a:pt x="1235763" y="302808"/>
                  </a:lnTo>
                  <a:lnTo>
                    <a:pt x="1221478" y="315005"/>
                  </a:lnTo>
                  <a:lnTo>
                    <a:pt x="1193705" y="328448"/>
                  </a:lnTo>
                  <a:lnTo>
                    <a:pt x="1157659" y="334251"/>
                  </a:lnTo>
                  <a:lnTo>
                    <a:pt x="1102388" y="328976"/>
                  </a:lnTo>
                  <a:lnTo>
                    <a:pt x="1042597" y="326721"/>
                  </a:lnTo>
                  <a:lnTo>
                    <a:pt x="1005797" y="3261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2962823" y="2558463"/>
            <a:ext cx="2652603" cy="446150"/>
            <a:chOff x="2962823" y="2558463"/>
            <a:chExt cx="2652603" cy="446150"/>
          </a:xfrm>
        </p:grpSpPr>
        <p:sp>
          <p:nvSpPr>
            <p:cNvPr id="34" name="Freeform 33"/>
            <p:cNvSpPr/>
            <p:nvPr/>
          </p:nvSpPr>
          <p:spPr>
            <a:xfrm>
              <a:off x="2962823" y="2558463"/>
              <a:ext cx="270647" cy="365550"/>
            </a:xfrm>
            <a:custGeom>
              <a:avLst/>
              <a:gdLst/>
              <a:ahLst/>
              <a:cxnLst/>
              <a:rect l="0" t="0" r="0" b="0"/>
              <a:pathLst>
                <a:path w="270647" h="365550">
                  <a:moveTo>
                    <a:pt x="258897" y="10490"/>
                  </a:moveTo>
                  <a:lnTo>
                    <a:pt x="231341" y="3254"/>
                  </a:lnTo>
                  <a:lnTo>
                    <a:pt x="175118" y="612"/>
                  </a:lnTo>
                  <a:lnTo>
                    <a:pt x="126449" y="154"/>
                  </a:lnTo>
                  <a:lnTo>
                    <a:pt x="70694" y="19"/>
                  </a:lnTo>
                  <a:lnTo>
                    <a:pt x="52710" y="0"/>
                  </a:lnTo>
                  <a:lnTo>
                    <a:pt x="39551" y="3496"/>
                  </a:lnTo>
                  <a:lnTo>
                    <a:pt x="29608" y="9337"/>
                  </a:lnTo>
                  <a:lnTo>
                    <a:pt x="21809" y="16741"/>
                  </a:lnTo>
                  <a:lnTo>
                    <a:pt x="5245" y="49517"/>
                  </a:lnTo>
                  <a:lnTo>
                    <a:pt x="3053" y="75408"/>
                  </a:lnTo>
                  <a:lnTo>
                    <a:pt x="2157" y="113173"/>
                  </a:lnTo>
                  <a:lnTo>
                    <a:pt x="0" y="124569"/>
                  </a:lnTo>
                  <a:lnTo>
                    <a:pt x="2071" y="129826"/>
                  </a:lnTo>
                  <a:lnTo>
                    <a:pt x="6961" y="130992"/>
                  </a:lnTo>
                  <a:lnTo>
                    <a:pt x="58217" y="126921"/>
                  </a:lnTo>
                  <a:lnTo>
                    <a:pt x="115185" y="129545"/>
                  </a:lnTo>
                  <a:lnTo>
                    <a:pt x="158994" y="140912"/>
                  </a:lnTo>
                  <a:lnTo>
                    <a:pt x="214935" y="172464"/>
                  </a:lnTo>
                  <a:lnTo>
                    <a:pt x="247310" y="203229"/>
                  </a:lnTo>
                  <a:lnTo>
                    <a:pt x="265992" y="232544"/>
                  </a:lnTo>
                  <a:lnTo>
                    <a:pt x="270646" y="242754"/>
                  </a:lnTo>
                  <a:lnTo>
                    <a:pt x="269578" y="266577"/>
                  </a:lnTo>
                  <a:lnTo>
                    <a:pt x="260135" y="292762"/>
                  </a:lnTo>
                  <a:lnTo>
                    <a:pt x="235087" y="330302"/>
                  </a:lnTo>
                  <a:lnTo>
                    <a:pt x="205439" y="350394"/>
                  </a:lnTo>
                  <a:lnTo>
                    <a:pt x="172087" y="362586"/>
                  </a:lnTo>
                  <a:lnTo>
                    <a:pt x="128541" y="365549"/>
                  </a:lnTo>
                  <a:lnTo>
                    <a:pt x="69384" y="3579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275697" y="2708193"/>
              <a:ext cx="188141" cy="218730"/>
            </a:xfrm>
            <a:custGeom>
              <a:avLst/>
              <a:gdLst/>
              <a:ahLst/>
              <a:cxnLst/>
              <a:rect l="0" t="0" r="0" b="0"/>
              <a:pathLst>
                <a:path w="188141" h="218730">
                  <a:moveTo>
                    <a:pt x="9194" y="81858"/>
                  </a:moveTo>
                  <a:lnTo>
                    <a:pt x="58125" y="81858"/>
                  </a:lnTo>
                  <a:lnTo>
                    <a:pt x="117255" y="81858"/>
                  </a:lnTo>
                  <a:lnTo>
                    <a:pt x="154296" y="76269"/>
                  </a:lnTo>
                  <a:lnTo>
                    <a:pt x="181909" y="61615"/>
                  </a:lnTo>
                  <a:lnTo>
                    <a:pt x="186338" y="54325"/>
                  </a:lnTo>
                  <a:lnTo>
                    <a:pt x="188140" y="36866"/>
                  </a:lnTo>
                  <a:lnTo>
                    <a:pt x="184644" y="29637"/>
                  </a:lnTo>
                  <a:lnTo>
                    <a:pt x="171399" y="18484"/>
                  </a:lnTo>
                  <a:lnTo>
                    <a:pt x="144212" y="5629"/>
                  </a:lnTo>
                  <a:lnTo>
                    <a:pt x="108341" y="0"/>
                  </a:lnTo>
                  <a:lnTo>
                    <a:pt x="68076" y="9511"/>
                  </a:lnTo>
                  <a:lnTo>
                    <a:pt x="37689" y="27147"/>
                  </a:lnTo>
                  <a:lnTo>
                    <a:pt x="13867" y="52779"/>
                  </a:lnTo>
                  <a:lnTo>
                    <a:pt x="5422" y="75563"/>
                  </a:lnTo>
                  <a:lnTo>
                    <a:pt x="0" y="128318"/>
                  </a:lnTo>
                  <a:lnTo>
                    <a:pt x="5498" y="149690"/>
                  </a:lnTo>
                  <a:lnTo>
                    <a:pt x="10239" y="158665"/>
                  </a:lnTo>
                  <a:lnTo>
                    <a:pt x="39269" y="182475"/>
                  </a:lnTo>
                  <a:lnTo>
                    <a:pt x="93223" y="207124"/>
                  </a:lnTo>
                  <a:lnTo>
                    <a:pt x="128068" y="215290"/>
                  </a:lnTo>
                  <a:lnTo>
                    <a:pt x="177650" y="2187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863958" y="2726880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0" y="0"/>
                  </a:moveTo>
                  <a:lnTo>
                    <a:pt x="5589" y="58617"/>
                  </a:lnTo>
                  <a:lnTo>
                    <a:pt x="9553" y="115348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800787" y="2821637"/>
              <a:ext cx="168457" cy="5590"/>
            </a:xfrm>
            <a:custGeom>
              <a:avLst/>
              <a:gdLst/>
              <a:ahLst/>
              <a:cxnLst/>
              <a:rect l="0" t="0" r="0" b="0"/>
              <a:pathLst>
                <a:path w="168457" h="5590">
                  <a:moveTo>
                    <a:pt x="168456" y="0"/>
                  </a:moveTo>
                  <a:lnTo>
                    <a:pt x="151689" y="5589"/>
                  </a:lnTo>
                  <a:lnTo>
                    <a:pt x="89891" y="1545"/>
                  </a:lnTo>
                  <a:lnTo>
                    <a:pt x="29195" y="30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185128" y="2632124"/>
              <a:ext cx="26272" cy="263213"/>
            </a:xfrm>
            <a:custGeom>
              <a:avLst/>
              <a:gdLst/>
              <a:ahLst/>
              <a:cxnLst/>
              <a:rect l="0" t="0" r="0" b="0"/>
              <a:pathLst>
                <a:path w="26272" h="263213">
                  <a:moveTo>
                    <a:pt x="5214" y="0"/>
                  </a:moveTo>
                  <a:lnTo>
                    <a:pt x="2094" y="52050"/>
                  </a:lnTo>
                  <a:lnTo>
                    <a:pt x="0" y="98870"/>
                  </a:lnTo>
                  <a:lnTo>
                    <a:pt x="4184" y="157310"/>
                  </a:lnTo>
                  <a:lnTo>
                    <a:pt x="6180" y="215604"/>
                  </a:lnTo>
                  <a:lnTo>
                    <a:pt x="13559" y="247546"/>
                  </a:lnTo>
                  <a:lnTo>
                    <a:pt x="26271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341569" y="2656785"/>
              <a:ext cx="251801" cy="273888"/>
            </a:xfrm>
            <a:custGeom>
              <a:avLst/>
              <a:gdLst/>
              <a:ahLst/>
              <a:cxnLst/>
              <a:rect l="0" t="0" r="0" b="0"/>
              <a:pathLst>
                <a:path w="251801" h="273888">
                  <a:moveTo>
                    <a:pt x="164628" y="17453"/>
                  </a:moveTo>
                  <a:lnTo>
                    <a:pt x="108413" y="665"/>
                  </a:lnTo>
                  <a:lnTo>
                    <a:pt x="64393" y="0"/>
                  </a:lnTo>
                  <a:lnTo>
                    <a:pt x="35461" y="8136"/>
                  </a:lnTo>
                  <a:lnTo>
                    <a:pt x="16363" y="22671"/>
                  </a:lnTo>
                  <a:lnTo>
                    <a:pt x="9632" y="31460"/>
                  </a:lnTo>
                  <a:lnTo>
                    <a:pt x="2155" y="53704"/>
                  </a:lnTo>
                  <a:lnTo>
                    <a:pt x="0" y="78018"/>
                  </a:lnTo>
                  <a:lnTo>
                    <a:pt x="11176" y="132923"/>
                  </a:lnTo>
                  <a:lnTo>
                    <a:pt x="15533" y="137717"/>
                  </a:lnTo>
                  <a:lnTo>
                    <a:pt x="20778" y="138573"/>
                  </a:lnTo>
                  <a:lnTo>
                    <a:pt x="81223" y="118923"/>
                  </a:lnTo>
                  <a:lnTo>
                    <a:pt x="117818" y="114199"/>
                  </a:lnTo>
                  <a:lnTo>
                    <a:pt x="158297" y="118388"/>
                  </a:lnTo>
                  <a:lnTo>
                    <a:pt x="194337" y="132627"/>
                  </a:lnTo>
                  <a:lnTo>
                    <a:pt x="221654" y="151664"/>
                  </a:lnTo>
                  <a:lnTo>
                    <a:pt x="238976" y="177712"/>
                  </a:lnTo>
                  <a:lnTo>
                    <a:pt x="251518" y="207657"/>
                  </a:lnTo>
                  <a:lnTo>
                    <a:pt x="251800" y="217955"/>
                  </a:lnTo>
                  <a:lnTo>
                    <a:pt x="245875" y="238756"/>
                  </a:lnTo>
                  <a:lnTo>
                    <a:pt x="232323" y="253460"/>
                  </a:lnTo>
                  <a:lnTo>
                    <a:pt x="195027" y="272432"/>
                  </a:lnTo>
                  <a:lnTo>
                    <a:pt x="171509" y="273887"/>
                  </a:lnTo>
                  <a:lnTo>
                    <a:pt x="123873" y="265288"/>
                  </a:lnTo>
                  <a:lnTo>
                    <a:pt x="69871" y="2385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822052" y="2696758"/>
              <a:ext cx="94757" cy="9066"/>
            </a:xfrm>
            <a:custGeom>
              <a:avLst/>
              <a:gdLst/>
              <a:ahLst/>
              <a:cxnLst/>
              <a:rect l="0" t="0" r="0" b="0"/>
              <a:pathLst>
                <a:path w="94757" h="9066">
                  <a:moveTo>
                    <a:pt x="94756" y="9065"/>
                  </a:moveTo>
                  <a:lnTo>
                    <a:pt x="36139" y="0"/>
                  </a:lnTo>
                  <a:lnTo>
                    <a:pt x="18791" y="2307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811523" y="27058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822052" y="2763904"/>
              <a:ext cx="84228" cy="15620"/>
            </a:xfrm>
            <a:custGeom>
              <a:avLst/>
              <a:gdLst/>
              <a:ahLst/>
              <a:cxnLst/>
              <a:rect l="0" t="0" r="0" b="0"/>
              <a:pathLst>
                <a:path w="84228" h="15620">
                  <a:moveTo>
                    <a:pt x="84227" y="15619"/>
                  </a:moveTo>
                  <a:lnTo>
                    <a:pt x="31523" y="0"/>
                  </a:lnTo>
                  <a:lnTo>
                    <a:pt x="0" y="50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100732" y="2642653"/>
              <a:ext cx="47704" cy="263213"/>
            </a:xfrm>
            <a:custGeom>
              <a:avLst/>
              <a:gdLst/>
              <a:ahLst/>
              <a:cxnLst/>
              <a:rect l="0" t="0" r="0" b="0"/>
              <a:pathLst>
                <a:path w="47704" h="263213">
                  <a:moveTo>
                    <a:pt x="5589" y="0"/>
                  </a:moveTo>
                  <a:lnTo>
                    <a:pt x="0" y="16767"/>
                  </a:lnTo>
                  <a:lnTo>
                    <a:pt x="4044" y="78564"/>
                  </a:lnTo>
                  <a:lnTo>
                    <a:pt x="8251" y="127783"/>
                  </a:lnTo>
                  <a:lnTo>
                    <a:pt x="20153" y="191227"/>
                  </a:lnTo>
                  <a:lnTo>
                    <a:pt x="37244" y="245284"/>
                  </a:lnTo>
                  <a:lnTo>
                    <a:pt x="47703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245946" y="2688748"/>
              <a:ext cx="369480" cy="315865"/>
            </a:xfrm>
            <a:custGeom>
              <a:avLst/>
              <a:gdLst/>
              <a:ahLst/>
              <a:cxnLst/>
              <a:rect l="0" t="0" r="0" b="0"/>
              <a:pathLst>
                <a:path w="369480" h="315865">
                  <a:moveTo>
                    <a:pt x="144644" y="27604"/>
                  </a:moveTo>
                  <a:lnTo>
                    <a:pt x="133466" y="10836"/>
                  </a:lnTo>
                  <a:lnTo>
                    <a:pt x="125494" y="5897"/>
                  </a:lnTo>
                  <a:lnTo>
                    <a:pt x="104158" y="409"/>
                  </a:lnTo>
                  <a:lnTo>
                    <a:pt x="71427" y="2909"/>
                  </a:lnTo>
                  <a:lnTo>
                    <a:pt x="53222" y="14289"/>
                  </a:lnTo>
                  <a:lnTo>
                    <a:pt x="22470" y="50190"/>
                  </a:lnTo>
                  <a:lnTo>
                    <a:pt x="6539" y="86289"/>
                  </a:lnTo>
                  <a:lnTo>
                    <a:pt x="0" y="132210"/>
                  </a:lnTo>
                  <a:lnTo>
                    <a:pt x="4709" y="159493"/>
                  </a:lnTo>
                  <a:lnTo>
                    <a:pt x="26088" y="216461"/>
                  </a:lnTo>
                  <a:lnTo>
                    <a:pt x="37750" y="237882"/>
                  </a:lnTo>
                  <a:lnTo>
                    <a:pt x="68648" y="264084"/>
                  </a:lnTo>
                  <a:lnTo>
                    <a:pt x="123285" y="297940"/>
                  </a:lnTo>
                  <a:lnTo>
                    <a:pt x="165642" y="314710"/>
                  </a:lnTo>
                  <a:lnTo>
                    <a:pt x="186732" y="315864"/>
                  </a:lnTo>
                  <a:lnTo>
                    <a:pt x="246633" y="311229"/>
                  </a:lnTo>
                  <a:lnTo>
                    <a:pt x="302138" y="297288"/>
                  </a:lnTo>
                  <a:lnTo>
                    <a:pt x="334029" y="281556"/>
                  </a:lnTo>
                  <a:lnTo>
                    <a:pt x="348918" y="265643"/>
                  </a:lnTo>
                  <a:lnTo>
                    <a:pt x="368009" y="226832"/>
                  </a:lnTo>
                  <a:lnTo>
                    <a:pt x="369479" y="203107"/>
                  </a:lnTo>
                  <a:lnTo>
                    <a:pt x="366481" y="149749"/>
                  </a:lnTo>
                  <a:lnTo>
                    <a:pt x="346054" y="91609"/>
                  </a:lnTo>
                  <a:lnTo>
                    <a:pt x="337105" y="71258"/>
                  </a:lnTo>
                  <a:lnTo>
                    <a:pt x="305545" y="31778"/>
                  </a:lnTo>
                  <a:lnTo>
                    <a:pt x="279276" y="10253"/>
                  </a:lnTo>
                  <a:lnTo>
                    <a:pt x="256343" y="2345"/>
                  </a:lnTo>
                  <a:lnTo>
                    <a:pt x="230553" y="0"/>
                  </a:lnTo>
                  <a:lnTo>
                    <a:pt x="176230" y="65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3948186" y="3196056"/>
            <a:ext cx="553651" cy="288877"/>
            <a:chOff x="3948186" y="3196056"/>
            <a:chExt cx="553651" cy="288877"/>
          </a:xfrm>
        </p:grpSpPr>
        <p:sp>
          <p:nvSpPr>
            <p:cNvPr id="46" name="Freeform 45"/>
            <p:cNvSpPr/>
            <p:nvPr/>
          </p:nvSpPr>
          <p:spPr>
            <a:xfrm>
              <a:off x="3948186" y="3284891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46668" y="90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148228" y="3211191"/>
              <a:ext cx="42115" cy="168457"/>
            </a:xfrm>
            <a:custGeom>
              <a:avLst/>
              <a:gdLst/>
              <a:ahLst/>
              <a:cxnLst/>
              <a:rect l="0" t="0" r="0" b="0"/>
              <a:pathLst>
                <a:path w="42115" h="168457">
                  <a:moveTo>
                    <a:pt x="42114" y="0"/>
                  </a:moveTo>
                  <a:lnTo>
                    <a:pt x="24155" y="53875"/>
                  </a:lnTo>
                  <a:lnTo>
                    <a:pt x="13566" y="101239"/>
                  </a:lnTo>
                  <a:lnTo>
                    <a:pt x="8309" y="13996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277905" y="3196056"/>
              <a:ext cx="223932" cy="288877"/>
            </a:xfrm>
            <a:custGeom>
              <a:avLst/>
              <a:gdLst/>
              <a:ahLst/>
              <a:cxnLst/>
              <a:rect l="0" t="0" r="0" b="0"/>
              <a:pathLst>
                <a:path w="223932" h="288877">
                  <a:moveTo>
                    <a:pt x="144064" y="15135"/>
                  </a:moveTo>
                  <a:lnTo>
                    <a:pt x="106585" y="6802"/>
                  </a:lnTo>
                  <a:lnTo>
                    <a:pt x="49918" y="0"/>
                  </a:lnTo>
                  <a:lnTo>
                    <a:pt x="28522" y="6849"/>
                  </a:lnTo>
                  <a:lnTo>
                    <a:pt x="13553" y="20811"/>
                  </a:lnTo>
                  <a:lnTo>
                    <a:pt x="7923" y="29448"/>
                  </a:lnTo>
                  <a:lnTo>
                    <a:pt x="0" y="63960"/>
                  </a:lnTo>
                  <a:lnTo>
                    <a:pt x="3242" y="98232"/>
                  </a:lnTo>
                  <a:lnTo>
                    <a:pt x="8069" y="106798"/>
                  </a:lnTo>
                  <a:lnTo>
                    <a:pt x="22790" y="119435"/>
                  </a:lnTo>
                  <a:lnTo>
                    <a:pt x="31629" y="122103"/>
                  </a:lnTo>
                  <a:lnTo>
                    <a:pt x="86927" y="120873"/>
                  </a:lnTo>
                  <a:lnTo>
                    <a:pt x="143472" y="131933"/>
                  </a:lnTo>
                  <a:lnTo>
                    <a:pt x="186061" y="150770"/>
                  </a:lnTo>
                  <a:lnTo>
                    <a:pt x="212139" y="175816"/>
                  </a:lnTo>
                  <a:lnTo>
                    <a:pt x="221113" y="198463"/>
                  </a:lnTo>
                  <a:lnTo>
                    <a:pt x="223931" y="222956"/>
                  </a:lnTo>
                  <a:lnTo>
                    <a:pt x="221284" y="245540"/>
                  </a:lnTo>
                  <a:lnTo>
                    <a:pt x="213089" y="264157"/>
                  </a:lnTo>
                  <a:lnTo>
                    <a:pt x="207628" y="272397"/>
                  </a:lnTo>
                  <a:lnTo>
                    <a:pt x="199308" y="277890"/>
                  </a:lnTo>
                  <a:lnTo>
                    <a:pt x="158573" y="286706"/>
                  </a:lnTo>
                  <a:lnTo>
                    <a:pt x="133535" y="2888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3306403" y="3834568"/>
            <a:ext cx="1919964" cy="400924"/>
            <a:chOff x="3306403" y="3834568"/>
            <a:chExt cx="1919964" cy="400924"/>
          </a:xfrm>
        </p:grpSpPr>
        <p:sp>
          <p:nvSpPr>
            <p:cNvPr id="50" name="Freeform 49"/>
            <p:cNvSpPr/>
            <p:nvPr/>
          </p:nvSpPr>
          <p:spPr>
            <a:xfrm>
              <a:off x="3306403" y="3854330"/>
              <a:ext cx="302107" cy="381162"/>
            </a:xfrm>
            <a:custGeom>
              <a:avLst/>
              <a:gdLst/>
              <a:ahLst/>
              <a:cxnLst/>
              <a:rect l="0" t="0" r="0" b="0"/>
              <a:pathLst>
                <a:path w="302107" h="381162">
                  <a:moveTo>
                    <a:pt x="220643" y="30685"/>
                  </a:moveTo>
                  <a:lnTo>
                    <a:pt x="165502" y="16031"/>
                  </a:lnTo>
                  <a:lnTo>
                    <a:pt x="108539" y="3657"/>
                  </a:lnTo>
                  <a:lnTo>
                    <a:pt x="52227" y="0"/>
                  </a:lnTo>
                  <a:lnTo>
                    <a:pt x="26468" y="1840"/>
                  </a:lnTo>
                  <a:lnTo>
                    <a:pt x="7221" y="10456"/>
                  </a:lnTo>
                  <a:lnTo>
                    <a:pt x="2323" y="18369"/>
                  </a:lnTo>
                  <a:lnTo>
                    <a:pt x="0" y="39639"/>
                  </a:lnTo>
                  <a:lnTo>
                    <a:pt x="11058" y="96768"/>
                  </a:lnTo>
                  <a:lnTo>
                    <a:pt x="24306" y="150583"/>
                  </a:lnTo>
                  <a:lnTo>
                    <a:pt x="30090" y="158580"/>
                  </a:lnTo>
                  <a:lnTo>
                    <a:pt x="37456" y="162742"/>
                  </a:lnTo>
                  <a:lnTo>
                    <a:pt x="54999" y="164247"/>
                  </a:lnTo>
                  <a:lnTo>
                    <a:pt x="110789" y="158209"/>
                  </a:lnTo>
                  <a:lnTo>
                    <a:pt x="164975" y="165666"/>
                  </a:lnTo>
                  <a:lnTo>
                    <a:pt x="217619" y="178404"/>
                  </a:lnTo>
                  <a:lnTo>
                    <a:pt x="229156" y="181807"/>
                  </a:lnTo>
                  <a:lnTo>
                    <a:pt x="248213" y="194946"/>
                  </a:lnTo>
                  <a:lnTo>
                    <a:pt x="279512" y="231978"/>
                  </a:lnTo>
                  <a:lnTo>
                    <a:pt x="295537" y="262683"/>
                  </a:lnTo>
                  <a:lnTo>
                    <a:pt x="302106" y="299597"/>
                  </a:lnTo>
                  <a:lnTo>
                    <a:pt x="298463" y="334580"/>
                  </a:lnTo>
                  <a:lnTo>
                    <a:pt x="289935" y="353313"/>
                  </a:lnTo>
                  <a:lnTo>
                    <a:pt x="284385" y="361584"/>
                  </a:lnTo>
                  <a:lnTo>
                    <a:pt x="268860" y="373894"/>
                  </a:lnTo>
                  <a:lnTo>
                    <a:pt x="259807" y="378814"/>
                  </a:lnTo>
                  <a:lnTo>
                    <a:pt x="240389" y="381161"/>
                  </a:lnTo>
                  <a:lnTo>
                    <a:pt x="193738" y="373136"/>
                  </a:lnTo>
                  <a:lnTo>
                    <a:pt x="150208" y="353050"/>
                  </a:lnTo>
                  <a:lnTo>
                    <a:pt x="125887" y="3360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695502" y="3926639"/>
              <a:ext cx="200043" cy="236115"/>
            </a:xfrm>
            <a:custGeom>
              <a:avLst/>
              <a:gdLst/>
              <a:ahLst/>
              <a:cxnLst/>
              <a:rect l="0" t="0" r="0" b="0"/>
              <a:pathLst>
                <a:path w="200043" h="236115">
                  <a:moveTo>
                    <a:pt x="0" y="147889"/>
                  </a:moveTo>
                  <a:lnTo>
                    <a:pt x="54145" y="139556"/>
                  </a:lnTo>
                  <a:lnTo>
                    <a:pt x="109092" y="132205"/>
                  </a:lnTo>
                  <a:lnTo>
                    <a:pt x="139818" y="117246"/>
                  </a:lnTo>
                  <a:lnTo>
                    <a:pt x="152999" y="101515"/>
                  </a:lnTo>
                  <a:lnTo>
                    <a:pt x="158151" y="92406"/>
                  </a:lnTo>
                  <a:lnTo>
                    <a:pt x="160757" y="69808"/>
                  </a:lnTo>
                  <a:lnTo>
                    <a:pt x="156845" y="46506"/>
                  </a:lnTo>
                  <a:lnTo>
                    <a:pt x="147308" y="28350"/>
                  </a:lnTo>
                  <a:lnTo>
                    <a:pt x="123196" y="4976"/>
                  </a:lnTo>
                  <a:lnTo>
                    <a:pt x="113716" y="1141"/>
                  </a:lnTo>
                  <a:lnTo>
                    <a:pt x="93824" y="0"/>
                  </a:lnTo>
                  <a:lnTo>
                    <a:pt x="76405" y="6511"/>
                  </a:lnTo>
                  <a:lnTo>
                    <a:pt x="60864" y="18374"/>
                  </a:lnTo>
                  <a:lnTo>
                    <a:pt x="40131" y="44784"/>
                  </a:lnTo>
                  <a:lnTo>
                    <a:pt x="18211" y="101123"/>
                  </a:lnTo>
                  <a:lnTo>
                    <a:pt x="13216" y="155376"/>
                  </a:lnTo>
                  <a:lnTo>
                    <a:pt x="20554" y="194821"/>
                  </a:lnTo>
                  <a:lnTo>
                    <a:pt x="30972" y="213981"/>
                  </a:lnTo>
                  <a:lnTo>
                    <a:pt x="39365" y="220027"/>
                  </a:lnTo>
                  <a:lnTo>
                    <a:pt x="99753" y="236114"/>
                  </a:lnTo>
                  <a:lnTo>
                    <a:pt x="153542" y="234120"/>
                  </a:lnTo>
                  <a:lnTo>
                    <a:pt x="200042" y="2321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306155" y="4064000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0"/>
                  </a:moveTo>
                  <a:lnTo>
                    <a:pt x="57279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264041" y="4148228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10528"/>
                  </a:moveTo>
                  <a:lnTo>
                    <a:pt x="88782" y="4939"/>
                  </a:lnTo>
                  <a:lnTo>
                    <a:pt x="30882" y="97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600953" y="3958715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92354" y="16788"/>
                  </a:lnTo>
                  <a:lnTo>
                    <a:pt x="40946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919710" y="3834568"/>
              <a:ext cx="306657" cy="389365"/>
            </a:xfrm>
            <a:custGeom>
              <a:avLst/>
              <a:gdLst/>
              <a:ahLst/>
              <a:cxnLst/>
              <a:rect l="0" t="0" r="0" b="0"/>
              <a:pathLst>
                <a:path w="306657" h="389365">
                  <a:moveTo>
                    <a:pt x="133969" y="8333"/>
                  </a:moveTo>
                  <a:lnTo>
                    <a:pt x="96490" y="0"/>
                  </a:lnTo>
                  <a:lnTo>
                    <a:pt x="72858" y="1120"/>
                  </a:lnTo>
                  <a:lnTo>
                    <a:pt x="40992" y="14905"/>
                  </a:lnTo>
                  <a:lnTo>
                    <a:pt x="24015" y="27242"/>
                  </a:lnTo>
                  <a:lnTo>
                    <a:pt x="6893" y="52930"/>
                  </a:lnTo>
                  <a:lnTo>
                    <a:pt x="0" y="88358"/>
                  </a:lnTo>
                  <a:lnTo>
                    <a:pt x="4627" y="108630"/>
                  </a:lnTo>
                  <a:lnTo>
                    <a:pt x="9136" y="117312"/>
                  </a:lnTo>
                  <a:lnTo>
                    <a:pt x="23506" y="130078"/>
                  </a:lnTo>
                  <a:lnTo>
                    <a:pt x="32250" y="135120"/>
                  </a:lnTo>
                  <a:lnTo>
                    <a:pt x="51326" y="137603"/>
                  </a:lnTo>
                  <a:lnTo>
                    <a:pt x="103762" y="127825"/>
                  </a:lnTo>
                  <a:lnTo>
                    <a:pt x="141266" y="126407"/>
                  </a:lnTo>
                  <a:lnTo>
                    <a:pt x="196714" y="138944"/>
                  </a:lnTo>
                  <a:lnTo>
                    <a:pt x="228599" y="154528"/>
                  </a:lnTo>
                  <a:lnTo>
                    <a:pt x="254684" y="179552"/>
                  </a:lnTo>
                  <a:lnTo>
                    <a:pt x="283289" y="235090"/>
                  </a:lnTo>
                  <a:lnTo>
                    <a:pt x="301417" y="292334"/>
                  </a:lnTo>
                  <a:lnTo>
                    <a:pt x="306656" y="319389"/>
                  </a:lnTo>
                  <a:lnTo>
                    <a:pt x="305085" y="343112"/>
                  </a:lnTo>
                  <a:lnTo>
                    <a:pt x="294248" y="362235"/>
                  </a:lnTo>
                  <a:lnTo>
                    <a:pt x="286445" y="370610"/>
                  </a:lnTo>
                  <a:lnTo>
                    <a:pt x="247517" y="387985"/>
                  </a:lnTo>
                  <a:lnTo>
                    <a:pt x="193349" y="389364"/>
                  </a:lnTo>
                  <a:lnTo>
                    <a:pt x="138435" y="376775"/>
                  </a:lnTo>
                  <a:lnTo>
                    <a:pt x="79392" y="361135"/>
                  </a:lnTo>
                  <a:lnTo>
                    <a:pt x="49740" y="3557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5148435" y="3158549"/>
            <a:ext cx="518689" cy="252685"/>
            <a:chOff x="5148435" y="3158549"/>
            <a:chExt cx="518689" cy="252685"/>
          </a:xfrm>
        </p:grpSpPr>
        <p:sp>
          <p:nvSpPr>
            <p:cNvPr id="57" name="Freeform 56"/>
            <p:cNvSpPr/>
            <p:nvPr/>
          </p:nvSpPr>
          <p:spPr>
            <a:xfrm>
              <a:off x="5148435" y="3263834"/>
              <a:ext cx="73700" cy="10529"/>
            </a:xfrm>
            <a:custGeom>
              <a:avLst/>
              <a:gdLst/>
              <a:ahLst/>
              <a:cxnLst/>
              <a:rect l="0" t="0" r="0" b="0"/>
              <a:pathLst>
                <a:path w="73700" h="10529">
                  <a:moveTo>
                    <a:pt x="73699" y="10528"/>
                  </a:moveTo>
                  <a:lnTo>
                    <a:pt x="31008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306362" y="3179606"/>
              <a:ext cx="10530" cy="157928"/>
            </a:xfrm>
            <a:custGeom>
              <a:avLst/>
              <a:gdLst/>
              <a:ahLst/>
              <a:cxnLst/>
              <a:rect l="0" t="0" r="0" b="0"/>
              <a:pathLst>
                <a:path w="10530" h="157928">
                  <a:moveTo>
                    <a:pt x="0" y="0"/>
                  </a:moveTo>
                  <a:lnTo>
                    <a:pt x="7236" y="27556"/>
                  </a:lnTo>
                  <a:lnTo>
                    <a:pt x="9879" y="83778"/>
                  </a:lnTo>
                  <a:lnTo>
                    <a:pt x="10336" y="123089"/>
                  </a:lnTo>
                  <a:lnTo>
                    <a:pt x="10529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456241" y="3158549"/>
              <a:ext cx="210883" cy="252685"/>
            </a:xfrm>
            <a:custGeom>
              <a:avLst/>
              <a:gdLst/>
              <a:ahLst/>
              <a:cxnLst/>
              <a:rect l="0" t="0" r="0" b="0"/>
              <a:pathLst>
                <a:path w="210883" h="252685">
                  <a:moveTo>
                    <a:pt x="134391" y="0"/>
                  </a:moveTo>
                  <a:lnTo>
                    <a:pt x="75774" y="5589"/>
                  </a:lnTo>
                  <a:lnTo>
                    <a:pt x="40984" y="14654"/>
                  </a:lnTo>
                  <a:lnTo>
                    <a:pt x="32345" y="20298"/>
                  </a:lnTo>
                  <a:lnTo>
                    <a:pt x="19627" y="35927"/>
                  </a:lnTo>
                  <a:lnTo>
                    <a:pt x="5890" y="64457"/>
                  </a:lnTo>
                  <a:lnTo>
                    <a:pt x="0" y="100727"/>
                  </a:lnTo>
                  <a:lnTo>
                    <a:pt x="4862" y="121196"/>
                  </a:lnTo>
                  <a:lnTo>
                    <a:pt x="9434" y="129930"/>
                  </a:lnTo>
                  <a:lnTo>
                    <a:pt x="14821" y="133414"/>
                  </a:lnTo>
                  <a:lnTo>
                    <a:pt x="20753" y="133396"/>
                  </a:lnTo>
                  <a:lnTo>
                    <a:pt x="63534" y="120035"/>
                  </a:lnTo>
                  <a:lnTo>
                    <a:pt x="101178" y="118234"/>
                  </a:lnTo>
                  <a:lnTo>
                    <a:pt x="139628" y="125759"/>
                  </a:lnTo>
                  <a:lnTo>
                    <a:pt x="166878" y="142287"/>
                  </a:lnTo>
                  <a:lnTo>
                    <a:pt x="188600" y="163172"/>
                  </a:lnTo>
                  <a:lnTo>
                    <a:pt x="210882" y="211261"/>
                  </a:lnTo>
                  <a:lnTo>
                    <a:pt x="209951" y="220389"/>
                  </a:lnTo>
                  <a:lnTo>
                    <a:pt x="199559" y="236771"/>
                  </a:lnTo>
                  <a:lnTo>
                    <a:pt x="180122" y="245611"/>
                  </a:lnTo>
                  <a:lnTo>
                    <a:pt x="129516" y="251287"/>
                  </a:lnTo>
                  <a:lnTo>
                    <a:pt x="72990" y="252500"/>
                  </a:lnTo>
                  <a:lnTo>
                    <a:pt x="60692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4061126" y="4643067"/>
            <a:ext cx="1076781" cy="336913"/>
            <a:chOff x="4061126" y="4643067"/>
            <a:chExt cx="1076781" cy="336913"/>
          </a:xfrm>
        </p:grpSpPr>
        <p:sp>
          <p:nvSpPr>
            <p:cNvPr id="61" name="Freeform 60"/>
            <p:cNvSpPr/>
            <p:nvPr/>
          </p:nvSpPr>
          <p:spPr>
            <a:xfrm>
              <a:off x="4061126" y="4674434"/>
              <a:ext cx="181859" cy="273961"/>
            </a:xfrm>
            <a:custGeom>
              <a:avLst/>
              <a:gdLst/>
              <a:ahLst/>
              <a:cxnLst/>
              <a:rect l="0" t="0" r="0" b="0"/>
              <a:pathLst>
                <a:path w="181859" h="273961">
                  <a:moveTo>
                    <a:pt x="2874" y="168675"/>
                  </a:moveTo>
                  <a:lnTo>
                    <a:pt x="45565" y="154102"/>
                  </a:lnTo>
                  <a:lnTo>
                    <a:pt x="89301" y="122518"/>
                  </a:lnTo>
                  <a:lnTo>
                    <a:pt x="131440" y="79720"/>
                  </a:lnTo>
                  <a:lnTo>
                    <a:pt x="141123" y="61289"/>
                  </a:lnTo>
                  <a:lnTo>
                    <a:pt x="143087" y="41399"/>
                  </a:lnTo>
                  <a:lnTo>
                    <a:pt x="138890" y="22030"/>
                  </a:lnTo>
                  <a:lnTo>
                    <a:pt x="129226" y="5623"/>
                  </a:lnTo>
                  <a:lnTo>
                    <a:pt x="121034" y="1482"/>
                  </a:lnTo>
                  <a:lnTo>
                    <a:pt x="99453" y="0"/>
                  </a:lnTo>
                  <a:lnTo>
                    <a:pt x="80503" y="6360"/>
                  </a:lnTo>
                  <a:lnTo>
                    <a:pt x="64282" y="18156"/>
                  </a:lnTo>
                  <a:lnTo>
                    <a:pt x="27670" y="64365"/>
                  </a:lnTo>
                  <a:lnTo>
                    <a:pt x="0" y="126646"/>
                  </a:lnTo>
                  <a:lnTo>
                    <a:pt x="202" y="169350"/>
                  </a:lnTo>
                  <a:lnTo>
                    <a:pt x="7671" y="207869"/>
                  </a:lnTo>
                  <a:lnTo>
                    <a:pt x="20214" y="227428"/>
                  </a:lnTo>
                  <a:lnTo>
                    <a:pt x="37487" y="242750"/>
                  </a:lnTo>
                  <a:lnTo>
                    <a:pt x="87500" y="266066"/>
                  </a:lnTo>
                  <a:lnTo>
                    <a:pt x="142596" y="272400"/>
                  </a:lnTo>
                  <a:lnTo>
                    <a:pt x="181858" y="2739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537782" y="4737823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579896" y="4805934"/>
              <a:ext cx="84229" cy="5590"/>
            </a:xfrm>
            <a:custGeom>
              <a:avLst/>
              <a:gdLst/>
              <a:ahLst/>
              <a:cxnLst/>
              <a:rect l="0" t="0" r="0" b="0"/>
              <a:pathLst>
                <a:path w="84229" h="5590">
                  <a:moveTo>
                    <a:pt x="84228" y="5589"/>
                  </a:moveTo>
                  <a:lnTo>
                    <a:pt x="67461" y="0"/>
                  </a:lnTo>
                  <a:lnTo>
                    <a:pt x="18141" y="4044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811523" y="4790466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71297" y="17958"/>
                  </a:lnTo>
                  <a:lnTo>
                    <a:pt x="26128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127378" y="4643067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0" y="0"/>
                  </a:moveTo>
                  <a:lnTo>
                    <a:pt x="8333" y="48931"/>
                  </a:lnTo>
                  <a:lnTo>
                    <a:pt x="9878" y="103015"/>
                  </a:lnTo>
                  <a:lnTo>
                    <a:pt x="10336" y="161544"/>
                  </a:lnTo>
                  <a:lnTo>
                    <a:pt x="10471" y="211642"/>
                  </a:lnTo>
                  <a:lnTo>
                    <a:pt x="10511" y="269769"/>
                  </a:lnTo>
                  <a:lnTo>
                    <a:pt x="10523" y="317018"/>
                  </a:lnTo>
                  <a:lnTo>
                    <a:pt x="10528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7" name="Freeform 66"/>
          <p:cNvSpPr/>
          <p:nvPr/>
        </p:nvSpPr>
        <p:spPr>
          <a:xfrm>
            <a:off x="3726456" y="4365200"/>
            <a:ext cx="1828637" cy="778114"/>
          </a:xfrm>
          <a:custGeom>
            <a:avLst/>
            <a:gdLst/>
            <a:ahLst/>
            <a:cxnLst/>
            <a:rect l="0" t="0" r="0" b="0"/>
            <a:pathLst>
              <a:path w="1828637" h="778114">
                <a:moveTo>
                  <a:pt x="800797" y="14655"/>
                </a:moveTo>
                <a:lnTo>
                  <a:pt x="751246" y="0"/>
                </a:lnTo>
                <a:lnTo>
                  <a:pt x="711896" y="1084"/>
                </a:lnTo>
                <a:lnTo>
                  <a:pt x="657848" y="11931"/>
                </a:lnTo>
                <a:lnTo>
                  <a:pt x="605924" y="28458"/>
                </a:lnTo>
                <a:lnTo>
                  <a:pt x="545625" y="53906"/>
                </a:lnTo>
                <a:lnTo>
                  <a:pt x="497204" y="80097"/>
                </a:lnTo>
                <a:lnTo>
                  <a:pt x="435675" y="111983"/>
                </a:lnTo>
                <a:lnTo>
                  <a:pt x="386767" y="133700"/>
                </a:lnTo>
                <a:lnTo>
                  <a:pt x="324606" y="165118"/>
                </a:lnTo>
                <a:lnTo>
                  <a:pt x="261939" y="204773"/>
                </a:lnTo>
                <a:lnTo>
                  <a:pt x="205669" y="246401"/>
                </a:lnTo>
                <a:lnTo>
                  <a:pt x="143100" y="298940"/>
                </a:lnTo>
                <a:lnTo>
                  <a:pt x="97664" y="342211"/>
                </a:lnTo>
                <a:lnTo>
                  <a:pt x="51956" y="402746"/>
                </a:lnTo>
                <a:lnTo>
                  <a:pt x="11911" y="459778"/>
                </a:lnTo>
                <a:lnTo>
                  <a:pt x="966" y="485058"/>
                </a:lnTo>
                <a:lnTo>
                  <a:pt x="0" y="507992"/>
                </a:lnTo>
                <a:lnTo>
                  <a:pt x="3720" y="517852"/>
                </a:lnTo>
                <a:lnTo>
                  <a:pt x="38950" y="557879"/>
                </a:lnTo>
                <a:lnTo>
                  <a:pt x="95980" y="591611"/>
                </a:lnTo>
                <a:lnTo>
                  <a:pt x="158611" y="632449"/>
                </a:lnTo>
                <a:lnTo>
                  <a:pt x="209089" y="653191"/>
                </a:lnTo>
                <a:lnTo>
                  <a:pt x="264120" y="675486"/>
                </a:lnTo>
                <a:lnTo>
                  <a:pt x="325640" y="691501"/>
                </a:lnTo>
                <a:lnTo>
                  <a:pt x="376781" y="702372"/>
                </a:lnTo>
                <a:lnTo>
                  <a:pt x="428978" y="713002"/>
                </a:lnTo>
                <a:lnTo>
                  <a:pt x="487078" y="723561"/>
                </a:lnTo>
                <a:lnTo>
                  <a:pt x="543157" y="734098"/>
                </a:lnTo>
                <a:lnTo>
                  <a:pt x="602407" y="744629"/>
                </a:lnTo>
                <a:lnTo>
                  <a:pt x="658827" y="755159"/>
                </a:lnTo>
                <a:lnTo>
                  <a:pt x="718178" y="765687"/>
                </a:lnTo>
                <a:lnTo>
                  <a:pt x="780217" y="770627"/>
                </a:lnTo>
                <a:lnTo>
                  <a:pt x="843053" y="772090"/>
                </a:lnTo>
                <a:lnTo>
                  <a:pt x="900535" y="778113"/>
                </a:lnTo>
                <a:lnTo>
                  <a:pt x="960201" y="776128"/>
                </a:lnTo>
                <a:lnTo>
                  <a:pt x="1022333" y="773720"/>
                </a:lnTo>
                <a:lnTo>
                  <a:pt x="1085197" y="767418"/>
                </a:lnTo>
                <a:lnTo>
                  <a:pt x="1148277" y="763730"/>
                </a:lnTo>
                <a:lnTo>
                  <a:pt x="1205831" y="757049"/>
                </a:lnTo>
                <a:lnTo>
                  <a:pt x="1265518" y="747660"/>
                </a:lnTo>
                <a:lnTo>
                  <a:pt x="1322068" y="737469"/>
                </a:lnTo>
                <a:lnTo>
                  <a:pt x="1375868" y="727041"/>
                </a:lnTo>
                <a:lnTo>
                  <a:pt x="1428853" y="716542"/>
                </a:lnTo>
                <a:lnTo>
                  <a:pt x="1491924" y="702514"/>
                </a:lnTo>
                <a:lnTo>
                  <a:pt x="1541099" y="691987"/>
                </a:lnTo>
                <a:lnTo>
                  <a:pt x="1600230" y="674830"/>
                </a:lnTo>
                <a:lnTo>
                  <a:pt x="1656971" y="649258"/>
                </a:lnTo>
                <a:lnTo>
                  <a:pt x="1715833" y="619911"/>
                </a:lnTo>
                <a:lnTo>
                  <a:pt x="1775767" y="565947"/>
                </a:lnTo>
                <a:lnTo>
                  <a:pt x="1804382" y="526885"/>
                </a:lnTo>
                <a:lnTo>
                  <a:pt x="1823192" y="480591"/>
                </a:lnTo>
                <a:lnTo>
                  <a:pt x="1828636" y="422941"/>
                </a:lnTo>
                <a:lnTo>
                  <a:pt x="1823360" y="364916"/>
                </a:lnTo>
                <a:lnTo>
                  <a:pt x="1813218" y="323937"/>
                </a:lnTo>
                <a:lnTo>
                  <a:pt x="1788344" y="262270"/>
                </a:lnTo>
                <a:lnTo>
                  <a:pt x="1774321" y="241299"/>
                </a:lnTo>
                <a:lnTo>
                  <a:pt x="1724616" y="182673"/>
                </a:lnTo>
                <a:lnTo>
                  <a:pt x="1691803" y="154515"/>
                </a:lnTo>
                <a:lnTo>
                  <a:pt x="1632250" y="116824"/>
                </a:lnTo>
                <a:lnTo>
                  <a:pt x="1579154" y="91551"/>
                </a:lnTo>
                <a:lnTo>
                  <a:pt x="1523606" y="69358"/>
                </a:lnTo>
                <a:lnTo>
                  <a:pt x="1460337" y="50850"/>
                </a:lnTo>
                <a:lnTo>
                  <a:pt x="1398447" y="35929"/>
                </a:lnTo>
                <a:lnTo>
                  <a:pt x="1335833" y="27306"/>
                </a:lnTo>
                <a:lnTo>
                  <a:pt x="1287010" y="25812"/>
                </a:lnTo>
                <a:lnTo>
                  <a:pt x="1235499" y="25369"/>
                </a:lnTo>
                <a:lnTo>
                  <a:pt x="1183191" y="25238"/>
                </a:lnTo>
                <a:lnTo>
                  <a:pt x="1130649" y="30789"/>
                </a:lnTo>
                <a:lnTo>
                  <a:pt x="1070068" y="41975"/>
                </a:lnTo>
                <a:lnTo>
                  <a:pt x="1021896" y="4624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reeform 67"/>
          <p:cNvSpPr/>
          <p:nvPr/>
        </p:nvSpPr>
        <p:spPr>
          <a:xfrm>
            <a:off x="3148020" y="2905865"/>
            <a:ext cx="10530" cy="1"/>
          </a:xfrm>
          <a:custGeom>
            <a:avLst/>
            <a:gdLst/>
            <a:ahLst/>
            <a:cxnLst/>
            <a:rect l="0" t="0" r="0" b="0"/>
            <a:pathLst>
              <a:path w="10530" h="1">
                <a:moveTo>
                  <a:pt x="10529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733976" y="276328"/>
            <a:ext cx="4942495" cy="594810"/>
            <a:chOff x="733976" y="276328"/>
            <a:chExt cx="4942495" cy="594810"/>
          </a:xfrm>
        </p:grpSpPr>
        <p:sp>
          <p:nvSpPr>
            <p:cNvPr id="2" name="Freeform 1"/>
            <p:cNvSpPr/>
            <p:nvPr/>
          </p:nvSpPr>
          <p:spPr>
            <a:xfrm>
              <a:off x="733976" y="305326"/>
              <a:ext cx="24076" cy="431669"/>
            </a:xfrm>
            <a:custGeom>
              <a:avLst/>
              <a:gdLst/>
              <a:ahLst/>
              <a:cxnLst/>
              <a:rect l="0" t="0" r="0" b="0"/>
              <a:pathLst>
                <a:path w="24076" h="431669">
                  <a:moveTo>
                    <a:pt x="13547" y="0"/>
                  </a:moveTo>
                  <a:lnTo>
                    <a:pt x="2368" y="16768"/>
                  </a:lnTo>
                  <a:lnTo>
                    <a:pt x="0" y="37478"/>
                  </a:lnTo>
                  <a:lnTo>
                    <a:pt x="2422" y="94491"/>
                  </a:lnTo>
                  <a:lnTo>
                    <a:pt x="2842" y="150440"/>
                  </a:lnTo>
                  <a:lnTo>
                    <a:pt x="10219" y="210521"/>
                  </a:lnTo>
                  <a:lnTo>
                    <a:pt x="12561" y="266317"/>
                  </a:lnTo>
                  <a:lnTo>
                    <a:pt x="13255" y="326134"/>
                  </a:lnTo>
                  <a:lnTo>
                    <a:pt x="12290" y="379082"/>
                  </a:lnTo>
                  <a:lnTo>
                    <a:pt x="8625" y="414527"/>
                  </a:lnTo>
                  <a:lnTo>
                    <a:pt x="11436" y="420241"/>
                  </a:lnTo>
                  <a:lnTo>
                    <a:pt x="24075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15979" y="72646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42829" y="276328"/>
              <a:ext cx="304861" cy="501473"/>
            </a:xfrm>
            <a:custGeom>
              <a:avLst/>
              <a:gdLst/>
              <a:ahLst/>
              <a:cxnLst/>
              <a:rect l="0" t="0" r="0" b="0"/>
              <a:pathLst>
                <a:path w="304861" h="501473">
                  <a:moveTo>
                    <a:pt x="283803" y="50055"/>
                  </a:moveTo>
                  <a:lnTo>
                    <a:pt x="221522" y="15308"/>
                  </a:lnTo>
                  <a:lnTo>
                    <a:pt x="180081" y="3235"/>
                  </a:lnTo>
                  <a:lnTo>
                    <a:pt x="148017" y="0"/>
                  </a:lnTo>
                  <a:lnTo>
                    <a:pt x="120508" y="4802"/>
                  </a:lnTo>
                  <a:lnTo>
                    <a:pt x="68663" y="26948"/>
                  </a:lnTo>
                  <a:lnTo>
                    <a:pt x="38474" y="52567"/>
                  </a:lnTo>
                  <a:lnTo>
                    <a:pt x="20300" y="87974"/>
                  </a:lnTo>
                  <a:lnTo>
                    <a:pt x="4849" y="150265"/>
                  </a:lnTo>
                  <a:lnTo>
                    <a:pt x="1108" y="201540"/>
                  </a:lnTo>
                  <a:lnTo>
                    <a:pt x="0" y="254946"/>
                  </a:lnTo>
                  <a:lnTo>
                    <a:pt x="3181" y="313535"/>
                  </a:lnTo>
                  <a:lnTo>
                    <a:pt x="23621" y="367289"/>
                  </a:lnTo>
                  <a:lnTo>
                    <a:pt x="52081" y="424847"/>
                  </a:lnTo>
                  <a:lnTo>
                    <a:pt x="80233" y="464769"/>
                  </a:lnTo>
                  <a:lnTo>
                    <a:pt x="106892" y="487878"/>
                  </a:lnTo>
                  <a:lnTo>
                    <a:pt x="133036" y="496157"/>
                  </a:lnTo>
                  <a:lnTo>
                    <a:pt x="191891" y="501472"/>
                  </a:lnTo>
                  <a:lnTo>
                    <a:pt x="228883" y="496804"/>
                  </a:lnTo>
                  <a:lnTo>
                    <a:pt x="262071" y="482422"/>
                  </a:lnTo>
                  <a:lnTo>
                    <a:pt x="304860" y="4501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659364" y="607879"/>
              <a:ext cx="141068" cy="171831"/>
            </a:xfrm>
            <a:custGeom>
              <a:avLst/>
              <a:gdLst/>
              <a:ahLst/>
              <a:cxnLst/>
              <a:rect l="0" t="0" r="0" b="0"/>
              <a:pathLst>
                <a:path w="141068" h="171831">
                  <a:moveTo>
                    <a:pt x="109423" y="13302"/>
                  </a:moveTo>
                  <a:lnTo>
                    <a:pt x="98245" y="2123"/>
                  </a:lnTo>
                  <a:lnTo>
                    <a:pt x="91442" y="0"/>
                  </a:lnTo>
                  <a:lnTo>
                    <a:pt x="65101" y="2602"/>
                  </a:lnTo>
                  <a:lnTo>
                    <a:pt x="45271" y="7766"/>
                  </a:lnTo>
                  <a:lnTo>
                    <a:pt x="37409" y="13121"/>
                  </a:lnTo>
                  <a:lnTo>
                    <a:pt x="25554" y="28429"/>
                  </a:lnTo>
                  <a:lnTo>
                    <a:pt x="968" y="87405"/>
                  </a:lnTo>
                  <a:lnTo>
                    <a:pt x="0" y="108238"/>
                  </a:lnTo>
                  <a:lnTo>
                    <a:pt x="4639" y="128025"/>
                  </a:lnTo>
                  <a:lnTo>
                    <a:pt x="14499" y="144619"/>
                  </a:lnTo>
                  <a:lnTo>
                    <a:pt x="38793" y="167114"/>
                  </a:lnTo>
                  <a:lnTo>
                    <a:pt x="49468" y="170826"/>
                  </a:lnTo>
                  <a:lnTo>
                    <a:pt x="73808" y="171830"/>
                  </a:lnTo>
                  <a:lnTo>
                    <a:pt x="108229" y="160229"/>
                  </a:lnTo>
                  <a:lnTo>
                    <a:pt x="135066" y="141974"/>
                  </a:lnTo>
                  <a:lnTo>
                    <a:pt x="139386" y="133008"/>
                  </a:lnTo>
                  <a:lnTo>
                    <a:pt x="141067" y="110568"/>
                  </a:lnTo>
                  <a:lnTo>
                    <a:pt x="132615" y="61544"/>
                  </a:lnTo>
                  <a:lnTo>
                    <a:pt x="119952" y="343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853015" y="660230"/>
              <a:ext cx="284271" cy="129408"/>
            </a:xfrm>
            <a:custGeom>
              <a:avLst/>
              <a:gdLst/>
              <a:ahLst/>
              <a:cxnLst/>
              <a:rect l="0" t="0" r="0" b="0"/>
              <a:pathLst>
                <a:path w="284271" h="129408">
                  <a:moveTo>
                    <a:pt x="0" y="3065"/>
                  </a:moveTo>
                  <a:lnTo>
                    <a:pt x="17958" y="56940"/>
                  </a:lnTo>
                  <a:lnTo>
                    <a:pt x="28547" y="101184"/>
                  </a:lnTo>
                  <a:lnTo>
                    <a:pt x="29065" y="118033"/>
                  </a:lnTo>
                  <a:lnTo>
                    <a:pt x="27566" y="115975"/>
                  </a:lnTo>
                  <a:lnTo>
                    <a:pt x="25396" y="109924"/>
                  </a:lnTo>
                  <a:lnTo>
                    <a:pt x="26842" y="56723"/>
                  </a:lnTo>
                  <a:lnTo>
                    <a:pt x="24914" y="45856"/>
                  </a:lnTo>
                  <a:lnTo>
                    <a:pt x="25968" y="36272"/>
                  </a:lnTo>
                  <a:lnTo>
                    <a:pt x="33378" y="19383"/>
                  </a:lnTo>
                  <a:lnTo>
                    <a:pt x="47590" y="7198"/>
                  </a:lnTo>
                  <a:lnTo>
                    <a:pt x="56293" y="2311"/>
                  </a:lnTo>
                  <a:lnTo>
                    <a:pt x="75322" y="0"/>
                  </a:lnTo>
                  <a:lnTo>
                    <a:pt x="85310" y="1022"/>
                  </a:lnTo>
                  <a:lnTo>
                    <a:pt x="102646" y="11516"/>
                  </a:lnTo>
                  <a:lnTo>
                    <a:pt x="132840" y="46848"/>
                  </a:lnTo>
                  <a:lnTo>
                    <a:pt x="150589" y="80604"/>
                  </a:lnTo>
                  <a:lnTo>
                    <a:pt x="150696" y="79324"/>
                  </a:lnTo>
                  <a:lnTo>
                    <a:pt x="149597" y="74961"/>
                  </a:lnTo>
                  <a:lnTo>
                    <a:pt x="153640" y="52054"/>
                  </a:lnTo>
                  <a:lnTo>
                    <a:pt x="167836" y="23039"/>
                  </a:lnTo>
                  <a:lnTo>
                    <a:pt x="176231" y="16381"/>
                  </a:lnTo>
                  <a:lnTo>
                    <a:pt x="198038" y="8983"/>
                  </a:lnTo>
                  <a:lnTo>
                    <a:pt x="220208" y="11934"/>
                  </a:lnTo>
                  <a:lnTo>
                    <a:pt x="249301" y="26750"/>
                  </a:lnTo>
                  <a:lnTo>
                    <a:pt x="264048" y="40498"/>
                  </a:lnTo>
                  <a:lnTo>
                    <a:pt x="274503" y="58306"/>
                  </a:lnTo>
                  <a:lnTo>
                    <a:pt x="282983" y="110786"/>
                  </a:lnTo>
                  <a:lnTo>
                    <a:pt x="284270" y="1294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210984" y="389554"/>
              <a:ext cx="277074" cy="439449"/>
            </a:xfrm>
            <a:custGeom>
              <a:avLst/>
              <a:gdLst/>
              <a:ahLst/>
              <a:cxnLst/>
              <a:rect l="0" t="0" r="0" b="0"/>
              <a:pathLst>
                <a:path w="277074" h="439449">
                  <a:moveTo>
                    <a:pt x="0" y="0"/>
                  </a:moveTo>
                  <a:lnTo>
                    <a:pt x="5590" y="62093"/>
                  </a:lnTo>
                  <a:lnTo>
                    <a:pt x="14654" y="111204"/>
                  </a:lnTo>
                  <a:lnTo>
                    <a:pt x="24749" y="164621"/>
                  </a:lnTo>
                  <a:lnTo>
                    <a:pt x="35149" y="223082"/>
                  </a:lnTo>
                  <a:lnTo>
                    <a:pt x="40051" y="284857"/>
                  </a:lnTo>
                  <a:lnTo>
                    <a:pt x="41503" y="336436"/>
                  </a:lnTo>
                  <a:lnTo>
                    <a:pt x="48059" y="394833"/>
                  </a:lnTo>
                  <a:lnTo>
                    <a:pt x="47247" y="396583"/>
                  </a:lnTo>
                  <a:lnTo>
                    <a:pt x="45536" y="394240"/>
                  </a:lnTo>
                  <a:lnTo>
                    <a:pt x="46755" y="382278"/>
                  </a:lnTo>
                  <a:lnTo>
                    <a:pt x="63579" y="322625"/>
                  </a:lnTo>
                  <a:lnTo>
                    <a:pt x="76940" y="286275"/>
                  </a:lnTo>
                  <a:lnTo>
                    <a:pt x="82879" y="275078"/>
                  </a:lnTo>
                  <a:lnTo>
                    <a:pt x="98837" y="259517"/>
                  </a:lnTo>
                  <a:lnTo>
                    <a:pt x="108005" y="253730"/>
                  </a:lnTo>
                  <a:lnTo>
                    <a:pt x="148855" y="245585"/>
                  </a:lnTo>
                  <a:lnTo>
                    <a:pt x="186825" y="248761"/>
                  </a:lnTo>
                  <a:lnTo>
                    <a:pt x="206256" y="257179"/>
                  </a:lnTo>
                  <a:lnTo>
                    <a:pt x="237794" y="281648"/>
                  </a:lnTo>
                  <a:lnTo>
                    <a:pt x="265384" y="317417"/>
                  </a:lnTo>
                  <a:lnTo>
                    <a:pt x="275096" y="337606"/>
                  </a:lnTo>
                  <a:lnTo>
                    <a:pt x="277073" y="358277"/>
                  </a:lnTo>
                  <a:lnTo>
                    <a:pt x="272882" y="377993"/>
                  </a:lnTo>
                  <a:lnTo>
                    <a:pt x="263221" y="394555"/>
                  </a:lnTo>
                  <a:lnTo>
                    <a:pt x="239038" y="417032"/>
                  </a:lnTo>
                  <a:lnTo>
                    <a:pt x="204057" y="432921"/>
                  </a:lnTo>
                  <a:lnTo>
                    <a:pt x="164057" y="439448"/>
                  </a:lnTo>
                  <a:lnTo>
                    <a:pt x="128158" y="435793"/>
                  </a:lnTo>
                  <a:lnTo>
                    <a:pt x="80178" y="415545"/>
                  </a:lnTo>
                  <a:lnTo>
                    <a:pt x="63171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579482" y="673823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3119" y="54145"/>
                  </a:lnTo>
                  <a:lnTo>
                    <a:pt x="16788" y="112286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579482" y="54748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695295" y="645786"/>
              <a:ext cx="410613" cy="189039"/>
            </a:xfrm>
            <a:custGeom>
              <a:avLst/>
              <a:gdLst/>
              <a:ahLst/>
              <a:cxnLst/>
              <a:rect l="0" t="0" r="0" b="0"/>
              <a:pathLst>
                <a:path w="410613" h="189039">
                  <a:moveTo>
                    <a:pt x="0" y="49094"/>
                  </a:moveTo>
                  <a:lnTo>
                    <a:pt x="9065" y="107711"/>
                  </a:lnTo>
                  <a:lnTo>
                    <a:pt x="16305" y="146461"/>
                  </a:lnTo>
                  <a:lnTo>
                    <a:pt x="15549" y="145591"/>
                  </a:lnTo>
                  <a:lnTo>
                    <a:pt x="13876" y="141501"/>
                  </a:lnTo>
                  <a:lnTo>
                    <a:pt x="12360" y="101316"/>
                  </a:lnTo>
                  <a:lnTo>
                    <a:pt x="20300" y="63138"/>
                  </a:lnTo>
                  <a:lnTo>
                    <a:pt x="30859" y="40128"/>
                  </a:lnTo>
                  <a:lnTo>
                    <a:pt x="49590" y="24442"/>
                  </a:lnTo>
                  <a:lnTo>
                    <a:pt x="61136" y="18622"/>
                  </a:lnTo>
                  <a:lnTo>
                    <a:pt x="83324" y="15274"/>
                  </a:lnTo>
                  <a:lnTo>
                    <a:pt x="103713" y="18855"/>
                  </a:lnTo>
                  <a:lnTo>
                    <a:pt x="120574" y="28246"/>
                  </a:lnTo>
                  <a:lnTo>
                    <a:pt x="132747" y="43338"/>
                  </a:lnTo>
                  <a:lnTo>
                    <a:pt x="157565" y="102156"/>
                  </a:lnTo>
                  <a:lnTo>
                    <a:pt x="171894" y="143934"/>
                  </a:lnTo>
                  <a:lnTo>
                    <a:pt x="176597" y="147416"/>
                  </a:lnTo>
                  <a:lnTo>
                    <a:pt x="182072" y="146227"/>
                  </a:lnTo>
                  <a:lnTo>
                    <a:pt x="233888" y="110358"/>
                  </a:lnTo>
                  <a:lnTo>
                    <a:pt x="294996" y="82250"/>
                  </a:lnTo>
                  <a:lnTo>
                    <a:pt x="326442" y="62558"/>
                  </a:lnTo>
                  <a:lnTo>
                    <a:pt x="333442" y="53391"/>
                  </a:lnTo>
                  <a:lnTo>
                    <a:pt x="341219" y="30727"/>
                  </a:lnTo>
                  <a:lnTo>
                    <a:pt x="339783" y="21641"/>
                  </a:lnTo>
                  <a:lnTo>
                    <a:pt x="335317" y="14415"/>
                  </a:lnTo>
                  <a:lnTo>
                    <a:pt x="328829" y="8427"/>
                  </a:lnTo>
                  <a:lnTo>
                    <a:pt x="309143" y="1774"/>
                  </a:lnTo>
                  <a:lnTo>
                    <a:pt x="297342" y="0"/>
                  </a:lnTo>
                  <a:lnTo>
                    <a:pt x="277991" y="4268"/>
                  </a:lnTo>
                  <a:lnTo>
                    <a:pt x="269556" y="8682"/>
                  </a:lnTo>
                  <a:lnTo>
                    <a:pt x="257063" y="26064"/>
                  </a:lnTo>
                  <a:lnTo>
                    <a:pt x="248781" y="49387"/>
                  </a:lnTo>
                  <a:lnTo>
                    <a:pt x="245289" y="87656"/>
                  </a:lnTo>
                  <a:lnTo>
                    <a:pt x="257068" y="143383"/>
                  </a:lnTo>
                  <a:lnTo>
                    <a:pt x="269841" y="161580"/>
                  </a:lnTo>
                  <a:lnTo>
                    <a:pt x="287215" y="176297"/>
                  </a:lnTo>
                  <a:lnTo>
                    <a:pt x="306636" y="186737"/>
                  </a:lnTo>
                  <a:lnTo>
                    <a:pt x="326965" y="189038"/>
                  </a:lnTo>
                  <a:lnTo>
                    <a:pt x="377933" y="177964"/>
                  </a:lnTo>
                  <a:lnTo>
                    <a:pt x="410612" y="1649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415191" y="410611"/>
              <a:ext cx="185556" cy="446502"/>
            </a:xfrm>
            <a:custGeom>
              <a:avLst/>
              <a:gdLst/>
              <a:ahLst/>
              <a:cxnLst/>
              <a:rect l="0" t="0" r="0" b="0"/>
              <a:pathLst>
                <a:path w="185556" h="446502">
                  <a:moveTo>
                    <a:pt x="6570" y="0"/>
                  </a:moveTo>
                  <a:lnTo>
                    <a:pt x="6570" y="48931"/>
                  </a:lnTo>
                  <a:lnTo>
                    <a:pt x="6570" y="96776"/>
                  </a:lnTo>
                  <a:lnTo>
                    <a:pt x="12159" y="154167"/>
                  </a:lnTo>
                  <a:lnTo>
                    <a:pt x="16123" y="217279"/>
                  </a:lnTo>
                  <a:lnTo>
                    <a:pt x="15640" y="273389"/>
                  </a:lnTo>
                  <a:lnTo>
                    <a:pt x="8608" y="321860"/>
                  </a:lnTo>
                  <a:lnTo>
                    <a:pt x="285" y="371576"/>
                  </a:lnTo>
                  <a:lnTo>
                    <a:pt x="0" y="427770"/>
                  </a:lnTo>
                  <a:lnTo>
                    <a:pt x="2190" y="439598"/>
                  </a:lnTo>
                  <a:lnTo>
                    <a:pt x="5990" y="445144"/>
                  </a:lnTo>
                  <a:lnTo>
                    <a:pt x="10863" y="446501"/>
                  </a:lnTo>
                  <a:lnTo>
                    <a:pt x="23686" y="441770"/>
                  </a:lnTo>
                  <a:lnTo>
                    <a:pt x="82018" y="408788"/>
                  </a:lnTo>
                  <a:lnTo>
                    <a:pt x="133951" y="401802"/>
                  </a:lnTo>
                  <a:lnTo>
                    <a:pt x="185555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689913" y="758051"/>
              <a:ext cx="5590" cy="73701"/>
            </a:xfrm>
            <a:custGeom>
              <a:avLst/>
              <a:gdLst/>
              <a:ahLst/>
              <a:cxnLst/>
              <a:rect l="0" t="0" r="0" b="0"/>
              <a:pathLst>
                <a:path w="5590" h="73701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5589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695502" y="58959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790259" y="473782"/>
              <a:ext cx="42115" cy="368498"/>
            </a:xfrm>
            <a:custGeom>
              <a:avLst/>
              <a:gdLst/>
              <a:ahLst/>
              <a:cxnLst/>
              <a:rect l="0" t="0" r="0" b="0"/>
              <a:pathLst>
                <a:path w="42115" h="368498">
                  <a:moveTo>
                    <a:pt x="0" y="0"/>
                  </a:moveTo>
                  <a:lnTo>
                    <a:pt x="3119" y="57264"/>
                  </a:lnTo>
                  <a:lnTo>
                    <a:pt x="8333" y="109774"/>
                  </a:lnTo>
                  <a:lnTo>
                    <a:pt x="12998" y="166666"/>
                  </a:lnTo>
                  <a:lnTo>
                    <a:pt x="18669" y="217449"/>
                  </a:lnTo>
                  <a:lnTo>
                    <a:pt x="26174" y="270940"/>
                  </a:lnTo>
                  <a:lnTo>
                    <a:pt x="31686" y="328603"/>
                  </a:lnTo>
                  <a:lnTo>
                    <a:pt x="42114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861728" y="600124"/>
              <a:ext cx="96988" cy="231628"/>
            </a:xfrm>
            <a:custGeom>
              <a:avLst/>
              <a:gdLst/>
              <a:ahLst/>
              <a:cxnLst/>
              <a:rect l="0" t="0" r="0" b="0"/>
              <a:pathLst>
                <a:path w="96988" h="231628">
                  <a:moveTo>
                    <a:pt x="75930" y="0"/>
                  </a:moveTo>
                  <a:lnTo>
                    <a:pt x="60289" y="17981"/>
                  </a:lnTo>
                  <a:lnTo>
                    <a:pt x="22474" y="76331"/>
                  </a:lnTo>
                  <a:lnTo>
                    <a:pt x="640" y="116333"/>
                  </a:lnTo>
                  <a:lnTo>
                    <a:pt x="0" y="126688"/>
                  </a:lnTo>
                  <a:lnTo>
                    <a:pt x="5528" y="147553"/>
                  </a:lnTo>
                  <a:lnTo>
                    <a:pt x="28141" y="181138"/>
                  </a:lnTo>
                  <a:lnTo>
                    <a:pt x="62069" y="217410"/>
                  </a:lnTo>
                  <a:lnTo>
                    <a:pt x="76008" y="225308"/>
                  </a:lnTo>
                  <a:lnTo>
                    <a:pt x="96987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994358" y="637323"/>
              <a:ext cx="185456" cy="202197"/>
            </a:xfrm>
            <a:custGeom>
              <a:avLst/>
              <a:gdLst/>
              <a:ahLst/>
              <a:cxnLst/>
              <a:rect l="0" t="0" r="0" b="0"/>
              <a:pathLst>
                <a:path w="185456" h="202197">
                  <a:moveTo>
                    <a:pt x="6471" y="110200"/>
                  </a:moveTo>
                  <a:lnTo>
                    <a:pt x="60346" y="74283"/>
                  </a:lnTo>
                  <a:lnTo>
                    <a:pt x="106328" y="39902"/>
                  </a:lnTo>
                  <a:lnTo>
                    <a:pt x="110477" y="31749"/>
                  </a:lnTo>
                  <a:lnTo>
                    <a:pt x="111967" y="13332"/>
                  </a:lnTo>
                  <a:lnTo>
                    <a:pt x="107218" y="7017"/>
                  </a:lnTo>
                  <a:lnTo>
                    <a:pt x="89461" y="0"/>
                  </a:lnTo>
                  <a:lnTo>
                    <a:pt x="69092" y="3120"/>
                  </a:lnTo>
                  <a:lnTo>
                    <a:pt x="49510" y="13476"/>
                  </a:lnTo>
                  <a:lnTo>
                    <a:pt x="10564" y="58685"/>
                  </a:lnTo>
                  <a:lnTo>
                    <a:pt x="2441" y="82235"/>
                  </a:lnTo>
                  <a:lnTo>
                    <a:pt x="0" y="107130"/>
                  </a:lnTo>
                  <a:lnTo>
                    <a:pt x="2815" y="129892"/>
                  </a:lnTo>
                  <a:lnTo>
                    <a:pt x="11085" y="148588"/>
                  </a:lnTo>
                  <a:lnTo>
                    <a:pt x="35458" y="179654"/>
                  </a:lnTo>
                  <a:lnTo>
                    <a:pt x="61463" y="195640"/>
                  </a:lnTo>
                  <a:lnTo>
                    <a:pt x="96984" y="202196"/>
                  </a:lnTo>
                  <a:lnTo>
                    <a:pt x="158524" y="196260"/>
                  </a:lnTo>
                  <a:lnTo>
                    <a:pt x="185455" y="1944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749327" y="410611"/>
              <a:ext cx="26632" cy="400084"/>
            </a:xfrm>
            <a:custGeom>
              <a:avLst/>
              <a:gdLst/>
              <a:ahLst/>
              <a:cxnLst/>
              <a:rect l="0" t="0" r="0" b="0"/>
              <a:pathLst>
                <a:path w="26632" h="400084">
                  <a:moveTo>
                    <a:pt x="9553" y="0"/>
                  </a:moveTo>
                  <a:lnTo>
                    <a:pt x="2318" y="27556"/>
                  </a:lnTo>
                  <a:lnTo>
                    <a:pt x="0" y="73025"/>
                  </a:lnTo>
                  <a:lnTo>
                    <a:pt x="484" y="132641"/>
                  </a:lnTo>
                  <a:lnTo>
                    <a:pt x="7415" y="189717"/>
                  </a:lnTo>
                  <a:lnTo>
                    <a:pt x="14720" y="240116"/>
                  </a:lnTo>
                  <a:lnTo>
                    <a:pt x="26259" y="299508"/>
                  </a:lnTo>
                  <a:lnTo>
                    <a:pt x="26631" y="354393"/>
                  </a:lnTo>
                  <a:lnTo>
                    <a:pt x="20082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474611" y="336911"/>
              <a:ext cx="515897" cy="63172"/>
            </a:xfrm>
            <a:custGeom>
              <a:avLst/>
              <a:gdLst/>
              <a:ahLst/>
              <a:cxnLst/>
              <a:rect l="0" t="0" r="0" b="0"/>
              <a:pathLst>
                <a:path w="515897" h="63172">
                  <a:moveTo>
                    <a:pt x="515896" y="0"/>
                  </a:moveTo>
                  <a:lnTo>
                    <a:pt x="457279" y="14655"/>
                  </a:lnTo>
                  <a:lnTo>
                    <a:pt x="394700" y="27028"/>
                  </a:lnTo>
                  <a:lnTo>
                    <a:pt x="332252" y="33805"/>
                  </a:lnTo>
                  <a:lnTo>
                    <a:pt x="287178" y="39652"/>
                  </a:lnTo>
                  <a:lnTo>
                    <a:pt x="235608" y="44504"/>
                  </a:lnTo>
                  <a:lnTo>
                    <a:pt x="187573" y="50232"/>
                  </a:lnTo>
                  <a:lnTo>
                    <a:pt x="133176" y="55048"/>
                  </a:lnTo>
                  <a:lnTo>
                    <a:pt x="75724" y="60764"/>
                  </a:lnTo>
                  <a:lnTo>
                    <a:pt x="31015" y="6245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843109" y="596925"/>
              <a:ext cx="158056" cy="203241"/>
            </a:xfrm>
            <a:custGeom>
              <a:avLst/>
              <a:gdLst/>
              <a:ahLst/>
              <a:cxnLst/>
              <a:rect l="0" t="0" r="0" b="0"/>
              <a:pathLst>
                <a:path w="158056" h="203241">
                  <a:moveTo>
                    <a:pt x="0" y="97955"/>
                  </a:moveTo>
                  <a:lnTo>
                    <a:pt x="58616" y="97955"/>
                  </a:lnTo>
                  <a:lnTo>
                    <a:pt x="115213" y="86503"/>
                  </a:lnTo>
                  <a:lnTo>
                    <a:pt x="135434" y="78827"/>
                  </a:lnTo>
                  <a:lnTo>
                    <a:pt x="152219" y="67617"/>
                  </a:lnTo>
                  <a:lnTo>
                    <a:pt x="156461" y="60182"/>
                  </a:lnTo>
                  <a:lnTo>
                    <a:pt x="158055" y="42563"/>
                  </a:lnTo>
                  <a:lnTo>
                    <a:pt x="154503" y="34121"/>
                  </a:lnTo>
                  <a:lnTo>
                    <a:pt x="141198" y="18502"/>
                  </a:lnTo>
                  <a:lnTo>
                    <a:pt x="113976" y="2144"/>
                  </a:lnTo>
                  <a:lnTo>
                    <a:pt x="90820" y="0"/>
                  </a:lnTo>
                  <a:lnTo>
                    <a:pt x="67270" y="4117"/>
                  </a:lnTo>
                  <a:lnTo>
                    <a:pt x="40859" y="19589"/>
                  </a:lnTo>
                  <a:lnTo>
                    <a:pt x="25568" y="32320"/>
                  </a:lnTo>
                  <a:lnTo>
                    <a:pt x="14093" y="55136"/>
                  </a:lnTo>
                  <a:lnTo>
                    <a:pt x="7433" y="82434"/>
                  </a:lnTo>
                  <a:lnTo>
                    <a:pt x="10261" y="117533"/>
                  </a:lnTo>
                  <a:lnTo>
                    <a:pt x="19677" y="148990"/>
                  </a:lnTo>
                  <a:lnTo>
                    <a:pt x="30582" y="165871"/>
                  </a:lnTo>
                  <a:lnTo>
                    <a:pt x="46347" y="178053"/>
                  </a:lnTo>
                  <a:lnTo>
                    <a:pt x="90653" y="195405"/>
                  </a:lnTo>
                  <a:lnTo>
                    <a:pt x="136870" y="2032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064207" y="642238"/>
              <a:ext cx="94757" cy="182282"/>
            </a:xfrm>
            <a:custGeom>
              <a:avLst/>
              <a:gdLst/>
              <a:ahLst/>
              <a:cxnLst/>
              <a:rect l="0" t="0" r="0" b="0"/>
              <a:pathLst>
                <a:path w="94757" h="182282">
                  <a:moveTo>
                    <a:pt x="0" y="84228"/>
                  </a:moveTo>
                  <a:lnTo>
                    <a:pt x="14654" y="146321"/>
                  </a:lnTo>
                  <a:lnTo>
                    <a:pt x="30338" y="178665"/>
                  </a:lnTo>
                  <a:lnTo>
                    <a:pt x="33093" y="182281"/>
                  </a:lnTo>
                  <a:lnTo>
                    <a:pt x="33761" y="181182"/>
                  </a:lnTo>
                  <a:lnTo>
                    <a:pt x="17058" y="125238"/>
                  </a:lnTo>
                  <a:lnTo>
                    <a:pt x="3055" y="70435"/>
                  </a:lnTo>
                  <a:lnTo>
                    <a:pt x="2037" y="57485"/>
                  </a:lnTo>
                  <a:lnTo>
                    <a:pt x="7144" y="36857"/>
                  </a:lnTo>
                  <a:lnTo>
                    <a:pt x="11782" y="28081"/>
                  </a:lnTo>
                  <a:lnTo>
                    <a:pt x="26293" y="15210"/>
                  </a:lnTo>
                  <a:lnTo>
                    <a:pt x="45611" y="6760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232663" y="693499"/>
              <a:ext cx="218328" cy="148781"/>
            </a:xfrm>
            <a:custGeom>
              <a:avLst/>
              <a:gdLst/>
              <a:ahLst/>
              <a:cxnLst/>
              <a:rect l="0" t="0" r="0" b="0"/>
              <a:pathLst>
                <a:path w="218328" h="148781">
                  <a:moveTo>
                    <a:pt x="0" y="22438"/>
                  </a:moveTo>
                  <a:lnTo>
                    <a:pt x="6066" y="84913"/>
                  </a:lnTo>
                  <a:lnTo>
                    <a:pt x="3476" y="76721"/>
                  </a:lnTo>
                  <a:lnTo>
                    <a:pt x="9092" y="34504"/>
                  </a:lnTo>
                  <a:lnTo>
                    <a:pt x="14959" y="12593"/>
                  </a:lnTo>
                  <a:lnTo>
                    <a:pt x="20501" y="6516"/>
                  </a:lnTo>
                  <a:lnTo>
                    <a:pt x="27705" y="3635"/>
                  </a:lnTo>
                  <a:lnTo>
                    <a:pt x="36018" y="2884"/>
                  </a:lnTo>
                  <a:lnTo>
                    <a:pt x="51493" y="8288"/>
                  </a:lnTo>
                  <a:lnTo>
                    <a:pt x="58895" y="13005"/>
                  </a:lnTo>
                  <a:lnTo>
                    <a:pt x="70239" y="27604"/>
                  </a:lnTo>
                  <a:lnTo>
                    <a:pt x="92643" y="65573"/>
                  </a:lnTo>
                  <a:lnTo>
                    <a:pt x="96857" y="67572"/>
                  </a:lnTo>
                  <a:lnTo>
                    <a:pt x="99666" y="64226"/>
                  </a:lnTo>
                  <a:lnTo>
                    <a:pt x="101539" y="57316"/>
                  </a:lnTo>
                  <a:lnTo>
                    <a:pt x="98586" y="25234"/>
                  </a:lnTo>
                  <a:lnTo>
                    <a:pt x="100819" y="16113"/>
                  </a:lnTo>
                  <a:lnTo>
                    <a:pt x="105817" y="8863"/>
                  </a:lnTo>
                  <a:lnTo>
                    <a:pt x="112659" y="2859"/>
                  </a:lnTo>
                  <a:lnTo>
                    <a:pt x="121899" y="27"/>
                  </a:lnTo>
                  <a:lnTo>
                    <a:pt x="144644" y="0"/>
                  </a:lnTo>
                  <a:lnTo>
                    <a:pt x="164112" y="7006"/>
                  </a:lnTo>
                  <a:lnTo>
                    <a:pt x="180563" y="19089"/>
                  </a:lnTo>
                  <a:lnTo>
                    <a:pt x="201809" y="45623"/>
                  </a:lnTo>
                  <a:lnTo>
                    <a:pt x="211745" y="65498"/>
                  </a:lnTo>
                  <a:lnTo>
                    <a:pt x="218327" y="102007"/>
                  </a:lnTo>
                  <a:lnTo>
                    <a:pt x="210570" y="1487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495875" y="636649"/>
              <a:ext cx="180596" cy="234489"/>
            </a:xfrm>
            <a:custGeom>
              <a:avLst/>
              <a:gdLst/>
              <a:ahLst/>
              <a:cxnLst/>
              <a:rect l="0" t="0" r="0" b="0"/>
              <a:pathLst>
                <a:path w="180596" h="234489">
                  <a:moveTo>
                    <a:pt x="126342" y="5589"/>
                  </a:moveTo>
                  <a:lnTo>
                    <a:pt x="109575" y="0"/>
                  </a:lnTo>
                  <a:lnTo>
                    <a:pt x="91984" y="375"/>
                  </a:lnTo>
                  <a:lnTo>
                    <a:pt x="73637" y="5611"/>
                  </a:lnTo>
                  <a:lnTo>
                    <a:pt x="29960" y="34592"/>
                  </a:lnTo>
                  <a:lnTo>
                    <a:pt x="16045" y="51235"/>
                  </a:lnTo>
                  <a:lnTo>
                    <a:pt x="10697" y="60586"/>
                  </a:lnTo>
                  <a:lnTo>
                    <a:pt x="7874" y="80335"/>
                  </a:lnTo>
                  <a:lnTo>
                    <a:pt x="8759" y="90514"/>
                  </a:lnTo>
                  <a:lnTo>
                    <a:pt x="12858" y="98471"/>
                  </a:lnTo>
                  <a:lnTo>
                    <a:pt x="26772" y="110431"/>
                  </a:lnTo>
                  <a:lnTo>
                    <a:pt x="47774" y="116526"/>
                  </a:lnTo>
                  <a:lnTo>
                    <a:pt x="99384" y="120439"/>
                  </a:lnTo>
                  <a:lnTo>
                    <a:pt x="135122" y="126706"/>
                  </a:lnTo>
                  <a:lnTo>
                    <a:pt x="162349" y="141561"/>
                  </a:lnTo>
                  <a:lnTo>
                    <a:pt x="174711" y="157268"/>
                  </a:lnTo>
                  <a:lnTo>
                    <a:pt x="179645" y="166370"/>
                  </a:lnTo>
                  <a:lnTo>
                    <a:pt x="180595" y="174777"/>
                  </a:lnTo>
                  <a:lnTo>
                    <a:pt x="175411" y="190358"/>
                  </a:lnTo>
                  <a:lnTo>
                    <a:pt x="159339" y="212284"/>
                  </a:lnTo>
                  <a:lnTo>
                    <a:pt x="134169" y="228009"/>
                  </a:lnTo>
                  <a:lnTo>
                    <a:pt x="98896" y="234488"/>
                  </a:lnTo>
                  <a:lnTo>
                    <a:pt x="58809" y="225229"/>
                  </a:lnTo>
                  <a:lnTo>
                    <a:pt x="15256" y="202309"/>
                  </a:lnTo>
                  <a:lnTo>
                    <a:pt x="0" y="1845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726425" y="1463461"/>
            <a:ext cx="6074985" cy="663296"/>
            <a:chOff x="726425" y="1463461"/>
            <a:chExt cx="6074985" cy="663296"/>
          </a:xfrm>
        </p:grpSpPr>
        <p:sp>
          <p:nvSpPr>
            <p:cNvPr id="24" name="Freeform 23"/>
            <p:cNvSpPr/>
            <p:nvPr/>
          </p:nvSpPr>
          <p:spPr>
            <a:xfrm>
              <a:off x="726425" y="1463461"/>
              <a:ext cx="263254" cy="479161"/>
            </a:xfrm>
            <a:custGeom>
              <a:avLst/>
              <a:gdLst/>
              <a:ahLst/>
              <a:cxnLst/>
              <a:rect l="0" t="0" r="0" b="0"/>
              <a:pathLst>
                <a:path w="263254" h="479161">
                  <a:moveTo>
                    <a:pt x="84269" y="0"/>
                  </a:moveTo>
                  <a:lnTo>
                    <a:pt x="69615" y="55141"/>
                  </a:lnTo>
                  <a:lnTo>
                    <a:pt x="49483" y="114756"/>
                  </a:lnTo>
                  <a:lnTo>
                    <a:pt x="43531" y="125637"/>
                  </a:lnTo>
                  <a:lnTo>
                    <a:pt x="40732" y="128211"/>
                  </a:lnTo>
                  <a:lnTo>
                    <a:pt x="40037" y="125248"/>
                  </a:lnTo>
                  <a:lnTo>
                    <a:pt x="40743" y="118594"/>
                  </a:lnTo>
                  <a:lnTo>
                    <a:pt x="47766" y="104961"/>
                  </a:lnTo>
                  <a:lnTo>
                    <a:pt x="79159" y="70147"/>
                  </a:lnTo>
                  <a:lnTo>
                    <a:pt x="116925" y="45225"/>
                  </a:lnTo>
                  <a:lnTo>
                    <a:pt x="127096" y="40678"/>
                  </a:lnTo>
                  <a:lnTo>
                    <a:pt x="137387" y="39987"/>
                  </a:lnTo>
                  <a:lnTo>
                    <a:pt x="158180" y="45458"/>
                  </a:lnTo>
                  <a:lnTo>
                    <a:pt x="184027" y="61692"/>
                  </a:lnTo>
                  <a:lnTo>
                    <a:pt x="196066" y="77721"/>
                  </a:lnTo>
                  <a:lnTo>
                    <a:pt x="204147" y="97714"/>
                  </a:lnTo>
                  <a:lnTo>
                    <a:pt x="209334" y="151796"/>
                  </a:lnTo>
                  <a:lnTo>
                    <a:pt x="210232" y="201344"/>
                  </a:lnTo>
                  <a:lnTo>
                    <a:pt x="207379" y="253070"/>
                  </a:lnTo>
                  <a:lnTo>
                    <a:pt x="199125" y="305441"/>
                  </a:lnTo>
                  <a:lnTo>
                    <a:pt x="186150" y="354883"/>
                  </a:lnTo>
                  <a:lnTo>
                    <a:pt x="167488" y="392929"/>
                  </a:lnTo>
                  <a:lnTo>
                    <a:pt x="124864" y="448707"/>
                  </a:lnTo>
                  <a:lnTo>
                    <a:pt x="104651" y="466927"/>
                  </a:lnTo>
                  <a:lnTo>
                    <a:pt x="80849" y="476585"/>
                  </a:lnTo>
                  <a:lnTo>
                    <a:pt x="67951" y="479160"/>
                  </a:lnTo>
                  <a:lnTo>
                    <a:pt x="44261" y="475782"/>
                  </a:lnTo>
                  <a:lnTo>
                    <a:pt x="23204" y="465312"/>
                  </a:lnTo>
                  <a:lnTo>
                    <a:pt x="6046" y="448961"/>
                  </a:lnTo>
                  <a:lnTo>
                    <a:pt x="1705" y="439687"/>
                  </a:lnTo>
                  <a:lnTo>
                    <a:pt x="0" y="420024"/>
                  </a:lnTo>
                  <a:lnTo>
                    <a:pt x="5618" y="389224"/>
                  </a:lnTo>
                  <a:lnTo>
                    <a:pt x="10778" y="381145"/>
                  </a:lnTo>
                  <a:lnTo>
                    <a:pt x="25870" y="369049"/>
                  </a:lnTo>
                  <a:lnTo>
                    <a:pt x="65276" y="361252"/>
                  </a:lnTo>
                  <a:lnTo>
                    <a:pt x="108407" y="358941"/>
                  </a:lnTo>
                  <a:lnTo>
                    <a:pt x="133601" y="364640"/>
                  </a:lnTo>
                  <a:lnTo>
                    <a:pt x="164396" y="381002"/>
                  </a:lnTo>
                  <a:lnTo>
                    <a:pt x="221704" y="424433"/>
                  </a:lnTo>
                  <a:lnTo>
                    <a:pt x="246653" y="444342"/>
                  </a:lnTo>
                  <a:lnTo>
                    <a:pt x="263253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116020" y="1884601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10528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424578" y="1484518"/>
              <a:ext cx="354464" cy="479529"/>
            </a:xfrm>
            <a:custGeom>
              <a:avLst/>
              <a:gdLst/>
              <a:ahLst/>
              <a:cxnLst/>
              <a:rect l="0" t="0" r="0" b="0"/>
              <a:pathLst>
                <a:path w="354464" h="479529">
                  <a:moveTo>
                    <a:pt x="38883" y="0"/>
                  </a:moveTo>
                  <a:lnTo>
                    <a:pt x="23242" y="27556"/>
                  </a:lnTo>
                  <a:lnTo>
                    <a:pt x="7674" y="80659"/>
                  </a:lnTo>
                  <a:lnTo>
                    <a:pt x="0" y="120995"/>
                  </a:lnTo>
                  <a:lnTo>
                    <a:pt x="846" y="169991"/>
                  </a:lnTo>
                  <a:lnTo>
                    <a:pt x="5386" y="221553"/>
                  </a:lnTo>
                  <a:lnTo>
                    <a:pt x="6731" y="276995"/>
                  </a:lnTo>
                  <a:lnTo>
                    <a:pt x="10249" y="331637"/>
                  </a:lnTo>
                  <a:lnTo>
                    <a:pt x="21918" y="392022"/>
                  </a:lnTo>
                  <a:lnTo>
                    <a:pt x="37626" y="434869"/>
                  </a:lnTo>
                  <a:lnTo>
                    <a:pt x="62687" y="466022"/>
                  </a:lnTo>
                  <a:lnTo>
                    <a:pt x="88457" y="476182"/>
                  </a:lnTo>
                  <a:lnTo>
                    <a:pt x="117068" y="479528"/>
                  </a:lnTo>
                  <a:lnTo>
                    <a:pt x="154076" y="473665"/>
                  </a:lnTo>
                  <a:lnTo>
                    <a:pt x="191817" y="457630"/>
                  </a:lnTo>
                  <a:lnTo>
                    <a:pt x="245473" y="418781"/>
                  </a:lnTo>
                  <a:lnTo>
                    <a:pt x="288441" y="371324"/>
                  </a:lnTo>
                  <a:lnTo>
                    <a:pt x="306108" y="335410"/>
                  </a:lnTo>
                  <a:lnTo>
                    <a:pt x="322559" y="278297"/>
                  </a:lnTo>
                  <a:lnTo>
                    <a:pt x="340622" y="221698"/>
                  </a:lnTo>
                  <a:lnTo>
                    <a:pt x="351603" y="169744"/>
                  </a:lnTo>
                  <a:lnTo>
                    <a:pt x="353809" y="116195"/>
                  </a:lnTo>
                  <a:lnTo>
                    <a:pt x="354463" y="66403"/>
                  </a:lnTo>
                  <a:lnTo>
                    <a:pt x="352276" y="38871"/>
                  </a:lnTo>
                  <a:lnTo>
                    <a:pt x="33368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895129" y="1727522"/>
              <a:ext cx="168457" cy="188665"/>
            </a:xfrm>
            <a:custGeom>
              <a:avLst/>
              <a:gdLst/>
              <a:ahLst/>
              <a:cxnLst/>
              <a:rect l="0" t="0" r="0" b="0"/>
              <a:pathLst>
                <a:path w="168457" h="188665">
                  <a:moveTo>
                    <a:pt x="0" y="62322"/>
                  </a:moveTo>
                  <a:lnTo>
                    <a:pt x="5589" y="124415"/>
                  </a:lnTo>
                  <a:lnTo>
                    <a:pt x="9553" y="166441"/>
                  </a:lnTo>
                  <a:lnTo>
                    <a:pt x="10443" y="115291"/>
                  </a:lnTo>
                  <a:lnTo>
                    <a:pt x="12843" y="74247"/>
                  </a:lnTo>
                  <a:lnTo>
                    <a:pt x="27332" y="29071"/>
                  </a:lnTo>
                  <a:lnTo>
                    <a:pt x="39834" y="8159"/>
                  </a:lnTo>
                  <a:lnTo>
                    <a:pt x="48783" y="2817"/>
                  </a:lnTo>
                  <a:lnTo>
                    <a:pt x="71204" y="0"/>
                  </a:lnTo>
                  <a:lnTo>
                    <a:pt x="93648" y="8887"/>
                  </a:lnTo>
                  <a:lnTo>
                    <a:pt x="131062" y="37599"/>
                  </a:lnTo>
                  <a:lnTo>
                    <a:pt x="148148" y="64356"/>
                  </a:lnTo>
                  <a:lnTo>
                    <a:pt x="163231" y="106008"/>
                  </a:lnTo>
                  <a:lnTo>
                    <a:pt x="167424" y="154963"/>
                  </a:lnTo>
                  <a:lnTo>
                    <a:pt x="168456" y="1886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150248" y="1572450"/>
              <a:ext cx="187079" cy="380509"/>
            </a:xfrm>
            <a:custGeom>
              <a:avLst/>
              <a:gdLst/>
              <a:ahLst/>
              <a:cxnLst/>
              <a:rect l="0" t="0" r="0" b="0"/>
              <a:pathLst>
                <a:path w="187079" h="380509">
                  <a:moveTo>
                    <a:pt x="134435" y="248980"/>
                  </a:moveTo>
                  <a:lnTo>
                    <a:pt x="119781" y="205017"/>
                  </a:lnTo>
                  <a:lnTo>
                    <a:pt x="106865" y="191226"/>
                  </a:lnTo>
                  <a:lnTo>
                    <a:pt x="98508" y="185911"/>
                  </a:lnTo>
                  <a:lnTo>
                    <a:pt x="79863" y="183125"/>
                  </a:lnTo>
                  <a:lnTo>
                    <a:pt x="59878" y="186955"/>
                  </a:lnTo>
                  <a:lnTo>
                    <a:pt x="39298" y="196457"/>
                  </a:lnTo>
                  <a:lnTo>
                    <a:pt x="24692" y="214718"/>
                  </a:lnTo>
                  <a:lnTo>
                    <a:pt x="5783" y="258979"/>
                  </a:lnTo>
                  <a:lnTo>
                    <a:pt x="0" y="296526"/>
                  </a:lnTo>
                  <a:lnTo>
                    <a:pt x="9465" y="337287"/>
                  </a:lnTo>
                  <a:lnTo>
                    <a:pt x="27087" y="367822"/>
                  </a:lnTo>
                  <a:lnTo>
                    <a:pt x="35964" y="373831"/>
                  </a:lnTo>
                  <a:lnTo>
                    <a:pt x="58305" y="380508"/>
                  </a:lnTo>
                  <a:lnTo>
                    <a:pt x="68474" y="379949"/>
                  </a:lnTo>
                  <a:lnTo>
                    <a:pt x="86012" y="373089"/>
                  </a:lnTo>
                  <a:lnTo>
                    <a:pt x="101606" y="356002"/>
                  </a:lnTo>
                  <a:lnTo>
                    <a:pt x="120419" y="320074"/>
                  </a:lnTo>
                  <a:lnTo>
                    <a:pt x="137256" y="260423"/>
                  </a:lnTo>
                  <a:lnTo>
                    <a:pt x="148269" y="209606"/>
                  </a:lnTo>
                  <a:lnTo>
                    <a:pt x="158942" y="157505"/>
                  </a:lnTo>
                  <a:lnTo>
                    <a:pt x="163453" y="94733"/>
                  </a:lnTo>
                  <a:lnTo>
                    <a:pt x="157201" y="44440"/>
                  </a:lnTo>
                  <a:lnTo>
                    <a:pt x="151183" y="9894"/>
                  </a:lnTo>
                  <a:lnTo>
                    <a:pt x="146770" y="1852"/>
                  </a:lnTo>
                  <a:lnTo>
                    <a:pt x="141489" y="0"/>
                  </a:lnTo>
                  <a:lnTo>
                    <a:pt x="135628" y="2275"/>
                  </a:lnTo>
                  <a:lnTo>
                    <a:pt x="131721" y="9640"/>
                  </a:lnTo>
                  <a:lnTo>
                    <a:pt x="125451" y="63489"/>
                  </a:lnTo>
                  <a:lnTo>
                    <a:pt x="124212" y="124862"/>
                  </a:lnTo>
                  <a:lnTo>
                    <a:pt x="125137" y="183215"/>
                  </a:lnTo>
                  <a:lnTo>
                    <a:pt x="133500" y="230404"/>
                  </a:lnTo>
                  <a:lnTo>
                    <a:pt x="150276" y="266482"/>
                  </a:lnTo>
                  <a:lnTo>
                    <a:pt x="187078" y="3121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428919" y="1789844"/>
              <a:ext cx="161775" cy="153604"/>
            </a:xfrm>
            <a:custGeom>
              <a:avLst/>
              <a:gdLst/>
              <a:ahLst/>
              <a:cxnLst/>
              <a:rect l="0" t="0" r="0" b="0"/>
              <a:pathLst>
                <a:path w="161775" h="153604">
                  <a:moveTo>
                    <a:pt x="87391" y="0"/>
                  </a:moveTo>
                  <a:lnTo>
                    <a:pt x="43429" y="20243"/>
                  </a:lnTo>
                  <a:lnTo>
                    <a:pt x="18733" y="39403"/>
                  </a:lnTo>
                  <a:lnTo>
                    <a:pt x="2188" y="65488"/>
                  </a:lnTo>
                  <a:lnTo>
                    <a:pt x="0" y="85258"/>
                  </a:lnTo>
                  <a:lnTo>
                    <a:pt x="4097" y="104573"/>
                  </a:lnTo>
                  <a:lnTo>
                    <a:pt x="13717" y="120956"/>
                  </a:lnTo>
                  <a:lnTo>
                    <a:pt x="43465" y="143334"/>
                  </a:lnTo>
                  <a:lnTo>
                    <a:pt x="81915" y="153603"/>
                  </a:lnTo>
                  <a:lnTo>
                    <a:pt x="102895" y="149767"/>
                  </a:lnTo>
                  <a:lnTo>
                    <a:pt x="127860" y="134453"/>
                  </a:lnTo>
                  <a:lnTo>
                    <a:pt x="157256" y="102728"/>
                  </a:lnTo>
                  <a:lnTo>
                    <a:pt x="160874" y="93052"/>
                  </a:lnTo>
                  <a:lnTo>
                    <a:pt x="161774" y="72942"/>
                  </a:lnTo>
                  <a:lnTo>
                    <a:pt x="155156" y="55425"/>
                  </a:lnTo>
                  <a:lnTo>
                    <a:pt x="150115" y="47479"/>
                  </a:lnTo>
                  <a:lnTo>
                    <a:pt x="143245" y="42181"/>
                  </a:lnTo>
                  <a:lnTo>
                    <a:pt x="108448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992828" y="1747213"/>
              <a:ext cx="249950" cy="227329"/>
            </a:xfrm>
            <a:custGeom>
              <a:avLst/>
              <a:gdLst/>
              <a:ahLst/>
              <a:cxnLst/>
              <a:rect l="0" t="0" r="0" b="0"/>
              <a:pathLst>
                <a:path w="249950" h="227329">
                  <a:moveTo>
                    <a:pt x="155193" y="105802"/>
                  </a:moveTo>
                  <a:lnTo>
                    <a:pt x="136064" y="45861"/>
                  </a:lnTo>
                  <a:lnTo>
                    <a:pt x="124854" y="28079"/>
                  </a:lnTo>
                  <a:lnTo>
                    <a:pt x="99800" y="4914"/>
                  </a:lnTo>
                  <a:lnTo>
                    <a:pt x="89018" y="1109"/>
                  </a:lnTo>
                  <a:lnTo>
                    <a:pt x="64561" y="0"/>
                  </a:lnTo>
                  <a:lnTo>
                    <a:pt x="53827" y="3682"/>
                  </a:lnTo>
                  <a:lnTo>
                    <a:pt x="35662" y="17132"/>
                  </a:lnTo>
                  <a:lnTo>
                    <a:pt x="22909" y="37927"/>
                  </a:lnTo>
                  <a:lnTo>
                    <a:pt x="2549" y="95824"/>
                  </a:lnTo>
                  <a:lnTo>
                    <a:pt x="0" y="133911"/>
                  </a:lnTo>
                  <a:lnTo>
                    <a:pt x="12125" y="189572"/>
                  </a:lnTo>
                  <a:lnTo>
                    <a:pt x="27664" y="215891"/>
                  </a:lnTo>
                  <a:lnTo>
                    <a:pt x="36249" y="221309"/>
                  </a:lnTo>
                  <a:lnTo>
                    <a:pt x="58265" y="227328"/>
                  </a:lnTo>
                  <a:lnTo>
                    <a:pt x="80528" y="223765"/>
                  </a:lnTo>
                  <a:lnTo>
                    <a:pt x="109673" y="208604"/>
                  </a:lnTo>
                  <a:lnTo>
                    <a:pt x="140482" y="182521"/>
                  </a:lnTo>
                  <a:lnTo>
                    <a:pt x="156423" y="156220"/>
                  </a:lnTo>
                  <a:lnTo>
                    <a:pt x="168555" y="126200"/>
                  </a:lnTo>
                  <a:lnTo>
                    <a:pt x="172290" y="124080"/>
                  </a:lnTo>
                  <a:lnTo>
                    <a:pt x="175950" y="127346"/>
                  </a:lnTo>
                  <a:lnTo>
                    <a:pt x="206388" y="185086"/>
                  </a:lnTo>
                  <a:lnTo>
                    <a:pt x="249949" y="2110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273302" y="1640601"/>
              <a:ext cx="201103" cy="334981"/>
            </a:xfrm>
            <a:custGeom>
              <a:avLst/>
              <a:gdLst/>
              <a:ahLst/>
              <a:cxnLst/>
              <a:rect l="0" t="0" r="0" b="0"/>
              <a:pathLst>
                <a:path w="201103" h="334981">
                  <a:moveTo>
                    <a:pt x="137931" y="201886"/>
                  </a:moveTo>
                  <a:lnTo>
                    <a:pt x="108622" y="163512"/>
                  </a:lnTo>
                  <a:lnTo>
                    <a:pt x="99675" y="159926"/>
                  </a:lnTo>
                  <a:lnTo>
                    <a:pt x="77254" y="159060"/>
                  </a:lnTo>
                  <a:lnTo>
                    <a:pt x="57931" y="165695"/>
                  </a:lnTo>
                  <a:lnTo>
                    <a:pt x="41544" y="177612"/>
                  </a:lnTo>
                  <a:lnTo>
                    <a:pt x="11960" y="216978"/>
                  </a:lnTo>
                  <a:lnTo>
                    <a:pt x="4818" y="229495"/>
                  </a:lnTo>
                  <a:lnTo>
                    <a:pt x="0" y="252761"/>
                  </a:lnTo>
                  <a:lnTo>
                    <a:pt x="2929" y="275969"/>
                  </a:lnTo>
                  <a:lnTo>
                    <a:pt x="12030" y="301882"/>
                  </a:lnTo>
                  <a:lnTo>
                    <a:pt x="26993" y="319638"/>
                  </a:lnTo>
                  <a:lnTo>
                    <a:pt x="35896" y="326011"/>
                  </a:lnTo>
                  <a:lnTo>
                    <a:pt x="58267" y="333092"/>
                  </a:lnTo>
                  <a:lnTo>
                    <a:pt x="70783" y="334980"/>
                  </a:lnTo>
                  <a:lnTo>
                    <a:pt x="81468" y="332729"/>
                  </a:lnTo>
                  <a:lnTo>
                    <a:pt x="99578" y="320870"/>
                  </a:lnTo>
                  <a:lnTo>
                    <a:pt x="137502" y="263163"/>
                  </a:lnTo>
                  <a:lnTo>
                    <a:pt x="149438" y="236139"/>
                  </a:lnTo>
                  <a:lnTo>
                    <a:pt x="160221" y="180662"/>
                  </a:lnTo>
                  <a:lnTo>
                    <a:pt x="173269" y="119055"/>
                  </a:lnTo>
                  <a:lnTo>
                    <a:pt x="177536" y="60135"/>
                  </a:lnTo>
                  <a:lnTo>
                    <a:pt x="165214" y="2588"/>
                  </a:lnTo>
                  <a:lnTo>
                    <a:pt x="161969" y="0"/>
                  </a:lnTo>
                  <a:lnTo>
                    <a:pt x="158635" y="2955"/>
                  </a:lnTo>
                  <a:lnTo>
                    <a:pt x="155243" y="9604"/>
                  </a:lnTo>
                  <a:lnTo>
                    <a:pt x="150470" y="46907"/>
                  </a:lnTo>
                  <a:lnTo>
                    <a:pt x="156092" y="104679"/>
                  </a:lnTo>
                  <a:lnTo>
                    <a:pt x="158416" y="168083"/>
                  </a:lnTo>
                  <a:lnTo>
                    <a:pt x="164464" y="220425"/>
                  </a:lnTo>
                  <a:lnTo>
                    <a:pt x="180304" y="283587"/>
                  </a:lnTo>
                  <a:lnTo>
                    <a:pt x="190650" y="310711"/>
                  </a:lnTo>
                  <a:lnTo>
                    <a:pt x="201102" y="328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541880" y="1593501"/>
              <a:ext cx="182528" cy="372504"/>
            </a:xfrm>
            <a:custGeom>
              <a:avLst/>
              <a:gdLst/>
              <a:ahLst/>
              <a:cxnLst/>
              <a:rect l="0" t="0" r="0" b="0"/>
              <a:pathLst>
                <a:path w="182528" h="372504">
                  <a:moveTo>
                    <a:pt x="111508" y="248986"/>
                  </a:moveTo>
                  <a:lnTo>
                    <a:pt x="105919" y="232218"/>
                  </a:lnTo>
                  <a:lnTo>
                    <a:pt x="93816" y="220866"/>
                  </a:lnTo>
                  <a:lnTo>
                    <a:pt x="85676" y="216201"/>
                  </a:lnTo>
                  <a:lnTo>
                    <a:pt x="76739" y="215431"/>
                  </a:lnTo>
                  <a:lnTo>
                    <a:pt x="57451" y="220814"/>
                  </a:lnTo>
                  <a:lnTo>
                    <a:pt x="40299" y="234126"/>
                  </a:lnTo>
                  <a:lnTo>
                    <a:pt x="10225" y="271267"/>
                  </a:lnTo>
                  <a:lnTo>
                    <a:pt x="2153" y="294763"/>
                  </a:lnTo>
                  <a:lnTo>
                    <a:pt x="0" y="307580"/>
                  </a:lnTo>
                  <a:lnTo>
                    <a:pt x="3847" y="331179"/>
                  </a:lnTo>
                  <a:lnTo>
                    <a:pt x="19167" y="361077"/>
                  </a:lnTo>
                  <a:lnTo>
                    <a:pt x="25381" y="369337"/>
                  </a:lnTo>
                  <a:lnTo>
                    <a:pt x="33033" y="372503"/>
                  </a:lnTo>
                  <a:lnTo>
                    <a:pt x="41644" y="372275"/>
                  </a:lnTo>
                  <a:lnTo>
                    <a:pt x="70530" y="360775"/>
                  </a:lnTo>
                  <a:lnTo>
                    <a:pt x="89786" y="347803"/>
                  </a:lnTo>
                  <a:lnTo>
                    <a:pt x="113781" y="319599"/>
                  </a:lnTo>
                  <a:lnTo>
                    <a:pt x="142849" y="268740"/>
                  </a:lnTo>
                  <a:lnTo>
                    <a:pt x="165532" y="208044"/>
                  </a:lnTo>
                  <a:lnTo>
                    <a:pt x="177558" y="157046"/>
                  </a:lnTo>
                  <a:lnTo>
                    <a:pt x="182527" y="94648"/>
                  </a:lnTo>
                  <a:lnTo>
                    <a:pt x="176355" y="44418"/>
                  </a:lnTo>
                  <a:lnTo>
                    <a:pt x="170355" y="9888"/>
                  </a:lnTo>
                  <a:lnTo>
                    <a:pt x="164777" y="1850"/>
                  </a:lnTo>
                  <a:lnTo>
                    <a:pt x="157550" y="0"/>
                  </a:lnTo>
                  <a:lnTo>
                    <a:pt x="149221" y="2277"/>
                  </a:lnTo>
                  <a:lnTo>
                    <a:pt x="143669" y="8474"/>
                  </a:lnTo>
                  <a:lnTo>
                    <a:pt x="128438" y="65047"/>
                  </a:lnTo>
                  <a:lnTo>
                    <a:pt x="123301" y="127947"/>
                  </a:lnTo>
                  <a:lnTo>
                    <a:pt x="122411" y="178157"/>
                  </a:lnTo>
                  <a:lnTo>
                    <a:pt x="122111" y="237638"/>
                  </a:lnTo>
                  <a:lnTo>
                    <a:pt x="127640" y="288858"/>
                  </a:lnTo>
                  <a:lnTo>
                    <a:pt x="143094" y="3332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811316" y="1853015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5861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832373" y="171614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979771" y="1621388"/>
              <a:ext cx="21058" cy="326385"/>
            </a:xfrm>
            <a:custGeom>
              <a:avLst/>
              <a:gdLst/>
              <a:ahLst/>
              <a:cxnLst/>
              <a:rect l="0" t="0" r="0" b="0"/>
              <a:pathLst>
                <a:path w="21058" h="326385">
                  <a:moveTo>
                    <a:pt x="0" y="0"/>
                  </a:moveTo>
                  <a:lnTo>
                    <a:pt x="0" y="58617"/>
                  </a:lnTo>
                  <a:lnTo>
                    <a:pt x="0" y="121196"/>
                  </a:lnTo>
                  <a:lnTo>
                    <a:pt x="0" y="171351"/>
                  </a:lnTo>
                  <a:lnTo>
                    <a:pt x="0" y="230812"/>
                  </a:lnTo>
                  <a:lnTo>
                    <a:pt x="5590" y="287618"/>
                  </a:lnTo>
                  <a:lnTo>
                    <a:pt x="21057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895543" y="1768787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40583" y="0"/>
                  </a:lnTo>
                  <a:lnTo>
                    <a:pt x="81452" y="0"/>
                  </a:lnTo>
                  <a:lnTo>
                    <a:pt x="25198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124152" y="1831958"/>
              <a:ext cx="13548" cy="136872"/>
            </a:xfrm>
            <a:custGeom>
              <a:avLst/>
              <a:gdLst/>
              <a:ahLst/>
              <a:cxnLst/>
              <a:rect l="0" t="0" r="0" b="0"/>
              <a:pathLst>
                <a:path w="13548" h="136872">
                  <a:moveTo>
                    <a:pt x="13547" y="0"/>
                  </a:moveTo>
                  <a:lnTo>
                    <a:pt x="2368" y="16768"/>
                  </a:lnTo>
                  <a:lnTo>
                    <a:pt x="0" y="34359"/>
                  </a:lnTo>
                  <a:lnTo>
                    <a:pt x="3791" y="91829"/>
                  </a:lnTo>
                  <a:lnTo>
                    <a:pt x="13547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127171" y="174773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207585" y="1815840"/>
              <a:ext cx="105739" cy="126764"/>
            </a:xfrm>
            <a:custGeom>
              <a:avLst/>
              <a:gdLst/>
              <a:ahLst/>
              <a:cxnLst/>
              <a:rect l="0" t="0" r="0" b="0"/>
              <a:pathLst>
                <a:path w="105739" h="126764">
                  <a:moveTo>
                    <a:pt x="77513" y="5590"/>
                  </a:moveTo>
                  <a:lnTo>
                    <a:pt x="60745" y="0"/>
                  </a:lnTo>
                  <a:lnTo>
                    <a:pt x="43155" y="376"/>
                  </a:lnTo>
                  <a:lnTo>
                    <a:pt x="33550" y="2114"/>
                  </a:lnTo>
                  <a:lnTo>
                    <a:pt x="25977" y="6782"/>
                  </a:lnTo>
                  <a:lnTo>
                    <a:pt x="14444" y="21327"/>
                  </a:lnTo>
                  <a:lnTo>
                    <a:pt x="1374" y="49247"/>
                  </a:lnTo>
                  <a:lnTo>
                    <a:pt x="0" y="72566"/>
                  </a:lnTo>
                  <a:lnTo>
                    <a:pt x="4458" y="96188"/>
                  </a:lnTo>
                  <a:lnTo>
                    <a:pt x="14238" y="114486"/>
                  </a:lnTo>
                  <a:lnTo>
                    <a:pt x="22461" y="120301"/>
                  </a:lnTo>
                  <a:lnTo>
                    <a:pt x="44077" y="126763"/>
                  </a:lnTo>
                  <a:lnTo>
                    <a:pt x="66162" y="123395"/>
                  </a:lnTo>
                  <a:lnTo>
                    <a:pt x="76965" y="119222"/>
                  </a:lnTo>
                  <a:lnTo>
                    <a:pt x="92087" y="105226"/>
                  </a:lnTo>
                  <a:lnTo>
                    <a:pt x="97758" y="96580"/>
                  </a:lnTo>
                  <a:lnTo>
                    <a:pt x="105738" y="62056"/>
                  </a:lnTo>
                  <a:lnTo>
                    <a:pt x="98570" y="55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337740" y="1819774"/>
              <a:ext cx="178986" cy="130446"/>
            </a:xfrm>
            <a:custGeom>
              <a:avLst/>
              <a:gdLst/>
              <a:ahLst/>
              <a:cxnLst/>
              <a:rect l="0" t="0" r="0" b="0"/>
              <a:pathLst>
                <a:path w="178986" h="130446">
                  <a:moveTo>
                    <a:pt x="0" y="22713"/>
                  </a:moveTo>
                  <a:lnTo>
                    <a:pt x="28681" y="76587"/>
                  </a:lnTo>
                  <a:lnTo>
                    <a:pt x="40433" y="96960"/>
                  </a:lnTo>
                  <a:lnTo>
                    <a:pt x="44097" y="117712"/>
                  </a:lnTo>
                  <a:lnTo>
                    <a:pt x="42996" y="130445"/>
                  </a:lnTo>
                  <a:lnTo>
                    <a:pt x="33833" y="71249"/>
                  </a:lnTo>
                  <a:lnTo>
                    <a:pt x="35371" y="35144"/>
                  </a:lnTo>
                  <a:lnTo>
                    <a:pt x="37619" y="23981"/>
                  </a:lnTo>
                  <a:lnTo>
                    <a:pt x="42627" y="15369"/>
                  </a:lnTo>
                  <a:lnTo>
                    <a:pt x="57550" y="2682"/>
                  </a:lnTo>
                  <a:lnTo>
                    <a:pt x="66443" y="0"/>
                  </a:lnTo>
                  <a:lnTo>
                    <a:pt x="85682" y="140"/>
                  </a:lnTo>
                  <a:lnTo>
                    <a:pt x="116245" y="12385"/>
                  </a:lnTo>
                  <a:lnTo>
                    <a:pt x="141938" y="30831"/>
                  </a:lnTo>
                  <a:lnTo>
                    <a:pt x="153940" y="50497"/>
                  </a:lnTo>
                  <a:lnTo>
                    <a:pt x="175515" y="107777"/>
                  </a:lnTo>
                  <a:lnTo>
                    <a:pt x="178985" y="1174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537782" y="1537160"/>
              <a:ext cx="115815" cy="589597"/>
            </a:xfrm>
            <a:custGeom>
              <a:avLst/>
              <a:gdLst/>
              <a:ahLst/>
              <a:cxnLst/>
              <a:rect l="0" t="0" r="0" b="0"/>
              <a:pathLst>
                <a:path w="115815" h="589597">
                  <a:moveTo>
                    <a:pt x="115814" y="0"/>
                  </a:moveTo>
                  <a:lnTo>
                    <a:pt x="106748" y="58617"/>
                  </a:lnTo>
                  <a:lnTo>
                    <a:pt x="94025" y="115214"/>
                  </a:lnTo>
                  <a:lnTo>
                    <a:pt x="84348" y="176783"/>
                  </a:lnTo>
                  <a:lnTo>
                    <a:pt x="76205" y="221486"/>
                  </a:lnTo>
                  <a:lnTo>
                    <a:pt x="67553" y="281525"/>
                  </a:lnTo>
                  <a:lnTo>
                    <a:pt x="60917" y="342392"/>
                  </a:lnTo>
                  <a:lnTo>
                    <a:pt x="45327" y="402928"/>
                  </a:lnTo>
                  <a:lnTo>
                    <a:pt x="33837" y="454348"/>
                  </a:lnTo>
                  <a:lnTo>
                    <a:pt x="17305" y="501430"/>
                  </a:lnTo>
                  <a:lnTo>
                    <a:pt x="3765" y="559789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727078" y="1695088"/>
              <a:ext cx="163772" cy="238788"/>
            </a:xfrm>
            <a:custGeom>
              <a:avLst/>
              <a:gdLst/>
              <a:ahLst/>
              <a:cxnLst/>
              <a:rect l="0" t="0" r="0" b="0"/>
              <a:pathLst>
                <a:path w="163772" h="238788">
                  <a:moveTo>
                    <a:pt x="126559" y="0"/>
                  </a:moveTo>
                  <a:lnTo>
                    <a:pt x="102512" y="9575"/>
                  </a:lnTo>
                  <a:lnTo>
                    <a:pt x="41437" y="52997"/>
                  </a:lnTo>
                  <a:lnTo>
                    <a:pt x="5629" y="80788"/>
                  </a:lnTo>
                  <a:lnTo>
                    <a:pt x="1486" y="88954"/>
                  </a:lnTo>
                  <a:lnTo>
                    <a:pt x="0" y="107385"/>
                  </a:lnTo>
                  <a:lnTo>
                    <a:pt x="4752" y="113704"/>
                  </a:lnTo>
                  <a:lnTo>
                    <a:pt x="22509" y="120725"/>
                  </a:lnTo>
                  <a:lnTo>
                    <a:pt x="42880" y="120726"/>
                  </a:lnTo>
                  <a:lnTo>
                    <a:pt x="64801" y="119166"/>
                  </a:lnTo>
                  <a:lnTo>
                    <a:pt x="125127" y="130755"/>
                  </a:lnTo>
                  <a:lnTo>
                    <a:pt x="152131" y="146237"/>
                  </a:lnTo>
                  <a:lnTo>
                    <a:pt x="157645" y="154813"/>
                  </a:lnTo>
                  <a:lnTo>
                    <a:pt x="163771" y="176820"/>
                  </a:lnTo>
                  <a:lnTo>
                    <a:pt x="160255" y="199079"/>
                  </a:lnTo>
                  <a:lnTo>
                    <a:pt x="156042" y="209928"/>
                  </a:lnTo>
                  <a:lnTo>
                    <a:pt x="148554" y="218331"/>
                  </a:lnTo>
                  <a:lnTo>
                    <a:pt x="127755" y="230787"/>
                  </a:lnTo>
                  <a:lnTo>
                    <a:pt x="89739" y="238787"/>
                  </a:lnTo>
                  <a:lnTo>
                    <a:pt x="33525" y="233378"/>
                  </a:lnTo>
                  <a:lnTo>
                    <a:pt x="21274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951686" y="1789844"/>
              <a:ext cx="144107" cy="147997"/>
            </a:xfrm>
            <a:custGeom>
              <a:avLst/>
              <a:gdLst/>
              <a:ahLst/>
              <a:cxnLst/>
              <a:rect l="0" t="0" r="0" b="0"/>
              <a:pathLst>
                <a:path w="144107" h="147997">
                  <a:moveTo>
                    <a:pt x="7236" y="0"/>
                  </a:moveTo>
                  <a:lnTo>
                    <a:pt x="0" y="27556"/>
                  </a:lnTo>
                  <a:lnTo>
                    <a:pt x="478" y="80659"/>
                  </a:lnTo>
                  <a:lnTo>
                    <a:pt x="11490" y="125637"/>
                  </a:lnTo>
                  <a:lnTo>
                    <a:pt x="17091" y="134061"/>
                  </a:lnTo>
                  <a:lnTo>
                    <a:pt x="32673" y="146540"/>
                  </a:lnTo>
                  <a:lnTo>
                    <a:pt x="41742" y="147996"/>
                  </a:lnTo>
                  <a:lnTo>
                    <a:pt x="61176" y="143375"/>
                  </a:lnTo>
                  <a:lnTo>
                    <a:pt x="86259" y="127619"/>
                  </a:lnTo>
                  <a:lnTo>
                    <a:pt x="108509" y="102544"/>
                  </a:lnTo>
                  <a:lnTo>
                    <a:pt x="128583" y="61460"/>
                  </a:lnTo>
                  <a:lnTo>
                    <a:pt x="144106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158963" y="1610860"/>
              <a:ext cx="203369" cy="323238"/>
            </a:xfrm>
            <a:custGeom>
              <a:avLst/>
              <a:gdLst/>
              <a:ahLst/>
              <a:cxnLst/>
              <a:rect l="0" t="0" r="0" b="0"/>
              <a:pathLst>
                <a:path w="203369" h="323238">
                  <a:moveTo>
                    <a:pt x="0" y="0"/>
                  </a:moveTo>
                  <a:lnTo>
                    <a:pt x="0" y="58616"/>
                  </a:lnTo>
                  <a:lnTo>
                    <a:pt x="7236" y="112790"/>
                  </a:lnTo>
                  <a:lnTo>
                    <a:pt x="9878" y="168552"/>
                  </a:lnTo>
                  <a:lnTo>
                    <a:pt x="15990" y="224627"/>
                  </a:lnTo>
                  <a:lnTo>
                    <a:pt x="21226" y="279593"/>
                  </a:lnTo>
                  <a:lnTo>
                    <a:pt x="26826" y="306280"/>
                  </a:lnTo>
                  <a:lnTo>
                    <a:pt x="24401" y="297171"/>
                  </a:lnTo>
                  <a:lnTo>
                    <a:pt x="30123" y="254366"/>
                  </a:lnTo>
                  <a:lnTo>
                    <a:pt x="45638" y="210902"/>
                  </a:lnTo>
                  <a:lnTo>
                    <a:pt x="51482" y="200263"/>
                  </a:lnTo>
                  <a:lnTo>
                    <a:pt x="67335" y="185322"/>
                  </a:lnTo>
                  <a:lnTo>
                    <a:pt x="76475" y="179700"/>
                  </a:lnTo>
                  <a:lnTo>
                    <a:pt x="99110" y="176572"/>
                  </a:lnTo>
                  <a:lnTo>
                    <a:pt x="122428" y="180252"/>
                  </a:lnTo>
                  <a:lnTo>
                    <a:pt x="148709" y="195477"/>
                  </a:lnTo>
                  <a:lnTo>
                    <a:pt x="185714" y="228440"/>
                  </a:lnTo>
                  <a:lnTo>
                    <a:pt x="201385" y="254859"/>
                  </a:lnTo>
                  <a:lnTo>
                    <a:pt x="203368" y="274707"/>
                  </a:lnTo>
                  <a:lnTo>
                    <a:pt x="199180" y="294058"/>
                  </a:lnTo>
                  <a:lnTo>
                    <a:pt x="189520" y="310456"/>
                  </a:lnTo>
                  <a:lnTo>
                    <a:pt x="181329" y="315765"/>
                  </a:lnTo>
                  <a:lnTo>
                    <a:pt x="147444" y="323237"/>
                  </a:lnTo>
                  <a:lnTo>
                    <a:pt x="97191" y="322642"/>
                  </a:lnTo>
                  <a:lnTo>
                    <a:pt x="75951" y="316532"/>
                  </a:lnTo>
                  <a:lnTo>
                    <a:pt x="31586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435997" y="1642445"/>
              <a:ext cx="38822" cy="315856"/>
            </a:xfrm>
            <a:custGeom>
              <a:avLst/>
              <a:gdLst/>
              <a:ahLst/>
              <a:cxnLst/>
              <a:rect l="0" t="0" r="0" b="0"/>
              <a:pathLst>
                <a:path w="38822" h="315856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5901" y="136815"/>
                  </a:lnTo>
                  <a:lnTo>
                    <a:pt x="15378" y="189762"/>
                  </a:lnTo>
                  <a:lnTo>
                    <a:pt x="23946" y="237290"/>
                  </a:lnTo>
                  <a:lnTo>
                    <a:pt x="30554" y="293274"/>
                  </a:lnTo>
                  <a:lnTo>
                    <a:pt x="38821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316890" y="1737202"/>
              <a:ext cx="231628" cy="63172"/>
            </a:xfrm>
            <a:custGeom>
              <a:avLst/>
              <a:gdLst/>
              <a:ahLst/>
              <a:cxnLst/>
              <a:rect l="0" t="0" r="0" b="0"/>
              <a:pathLst>
                <a:path w="231628" h="63172">
                  <a:moveTo>
                    <a:pt x="231627" y="0"/>
                  </a:moveTo>
                  <a:lnTo>
                    <a:pt x="202902" y="7235"/>
                  </a:lnTo>
                  <a:lnTo>
                    <a:pt x="139516" y="12997"/>
                  </a:lnTo>
                  <a:lnTo>
                    <a:pt x="81241" y="30643"/>
                  </a:lnTo>
                  <a:lnTo>
                    <a:pt x="25170" y="5205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573204" y="1800373"/>
              <a:ext cx="91128" cy="174391"/>
            </a:xfrm>
            <a:custGeom>
              <a:avLst/>
              <a:gdLst/>
              <a:ahLst/>
              <a:cxnLst/>
              <a:rect l="0" t="0" r="0" b="0"/>
              <a:pathLst>
                <a:path w="91128" h="174391">
                  <a:moveTo>
                    <a:pt x="6899" y="63171"/>
                  </a:moveTo>
                  <a:lnTo>
                    <a:pt x="24858" y="118215"/>
                  </a:lnTo>
                  <a:lnTo>
                    <a:pt x="36267" y="153830"/>
                  </a:lnTo>
                  <a:lnTo>
                    <a:pt x="47638" y="172094"/>
                  </a:lnTo>
                  <a:lnTo>
                    <a:pt x="50436" y="174390"/>
                  </a:lnTo>
                  <a:lnTo>
                    <a:pt x="51132" y="172412"/>
                  </a:lnTo>
                  <a:lnTo>
                    <a:pt x="50425" y="167584"/>
                  </a:lnTo>
                  <a:lnTo>
                    <a:pt x="20415" y="105787"/>
                  </a:lnTo>
                  <a:lnTo>
                    <a:pt x="4535" y="79567"/>
                  </a:lnTo>
                  <a:lnTo>
                    <a:pt x="0" y="56030"/>
                  </a:lnTo>
                  <a:lnTo>
                    <a:pt x="4223" y="36210"/>
                  </a:lnTo>
                  <a:lnTo>
                    <a:pt x="8625" y="27650"/>
                  </a:lnTo>
                  <a:lnTo>
                    <a:pt x="22874" y="15018"/>
                  </a:lnTo>
                  <a:lnTo>
                    <a:pt x="42075" y="6675"/>
                  </a:lnTo>
                  <a:lnTo>
                    <a:pt x="9112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726568" y="1838574"/>
              <a:ext cx="169391" cy="151702"/>
            </a:xfrm>
            <a:custGeom>
              <a:avLst/>
              <a:gdLst/>
              <a:ahLst/>
              <a:cxnLst/>
              <a:rect l="0" t="0" r="0" b="0"/>
              <a:pathLst>
                <a:path w="169391" h="151702">
                  <a:moveTo>
                    <a:pt x="116747" y="24970"/>
                  </a:moveTo>
                  <a:lnTo>
                    <a:pt x="98767" y="9329"/>
                  </a:lnTo>
                  <a:lnTo>
                    <a:pt x="81850" y="1250"/>
                  </a:lnTo>
                  <a:lnTo>
                    <a:pt x="62633" y="0"/>
                  </a:lnTo>
                  <a:lnTo>
                    <a:pt x="52595" y="1304"/>
                  </a:lnTo>
                  <a:lnTo>
                    <a:pt x="35203" y="12112"/>
                  </a:lnTo>
                  <a:lnTo>
                    <a:pt x="12258" y="41047"/>
                  </a:lnTo>
                  <a:lnTo>
                    <a:pt x="4974" y="53235"/>
                  </a:lnTo>
                  <a:lnTo>
                    <a:pt x="0" y="79256"/>
                  </a:lnTo>
                  <a:lnTo>
                    <a:pt x="6339" y="128500"/>
                  </a:lnTo>
                  <a:lnTo>
                    <a:pt x="12726" y="137274"/>
                  </a:lnTo>
                  <a:lnTo>
                    <a:pt x="32301" y="150142"/>
                  </a:lnTo>
                  <a:lnTo>
                    <a:pt x="41733" y="151701"/>
                  </a:lnTo>
                  <a:lnTo>
                    <a:pt x="50360" y="150402"/>
                  </a:lnTo>
                  <a:lnTo>
                    <a:pt x="58451" y="147196"/>
                  </a:lnTo>
                  <a:lnTo>
                    <a:pt x="81017" y="125915"/>
                  </a:lnTo>
                  <a:lnTo>
                    <a:pt x="89169" y="104150"/>
                  </a:lnTo>
                  <a:lnTo>
                    <a:pt x="91343" y="91794"/>
                  </a:lnTo>
                  <a:lnTo>
                    <a:pt x="93962" y="87067"/>
                  </a:lnTo>
                  <a:lnTo>
                    <a:pt x="96878" y="87425"/>
                  </a:lnTo>
                  <a:lnTo>
                    <a:pt x="134981" y="127319"/>
                  </a:lnTo>
                  <a:lnTo>
                    <a:pt x="148638" y="134799"/>
                  </a:lnTo>
                  <a:lnTo>
                    <a:pt x="169390" y="1407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914294" y="1831958"/>
              <a:ext cx="118536" cy="179450"/>
            </a:xfrm>
            <a:custGeom>
              <a:avLst/>
              <a:gdLst/>
              <a:ahLst/>
              <a:cxnLst/>
              <a:rect l="0" t="0" r="0" b="0"/>
              <a:pathLst>
                <a:path w="118536" h="179450">
                  <a:moveTo>
                    <a:pt x="108006" y="0"/>
                  </a:moveTo>
                  <a:lnTo>
                    <a:pt x="65314" y="3120"/>
                  </a:lnTo>
                  <a:lnTo>
                    <a:pt x="45748" y="9575"/>
                  </a:lnTo>
                  <a:lnTo>
                    <a:pt x="29253" y="20244"/>
                  </a:lnTo>
                  <a:lnTo>
                    <a:pt x="17242" y="39023"/>
                  </a:lnTo>
                  <a:lnTo>
                    <a:pt x="0" y="83617"/>
                  </a:lnTo>
                  <a:lnTo>
                    <a:pt x="95" y="121222"/>
                  </a:lnTo>
                  <a:lnTo>
                    <a:pt x="7793" y="142004"/>
                  </a:lnTo>
                  <a:lnTo>
                    <a:pt x="31799" y="174409"/>
                  </a:lnTo>
                  <a:lnTo>
                    <a:pt x="40823" y="178274"/>
                  </a:lnTo>
                  <a:lnTo>
                    <a:pt x="63329" y="179449"/>
                  </a:lnTo>
                  <a:lnTo>
                    <a:pt x="118535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159171" y="1631917"/>
              <a:ext cx="31586" cy="410612"/>
            </a:xfrm>
            <a:custGeom>
              <a:avLst/>
              <a:gdLst/>
              <a:ahLst/>
              <a:cxnLst/>
              <a:rect l="0" t="0" r="0" b="0"/>
              <a:pathLst>
                <a:path w="31586" h="410612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63547"/>
                  </a:lnTo>
                  <a:lnTo>
                    <a:pt x="5589" y="218049"/>
                  </a:lnTo>
                  <a:lnTo>
                    <a:pt x="9064" y="268548"/>
                  </a:lnTo>
                  <a:lnTo>
                    <a:pt x="15684" y="322375"/>
                  </a:lnTo>
                  <a:lnTo>
                    <a:pt x="27231" y="381050"/>
                  </a:lnTo>
                  <a:lnTo>
                    <a:pt x="31585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043357" y="1800373"/>
              <a:ext cx="252685" cy="10529"/>
            </a:xfrm>
            <a:custGeom>
              <a:avLst/>
              <a:gdLst/>
              <a:ahLst/>
              <a:cxnLst/>
              <a:rect l="0" t="0" r="0" b="0"/>
              <a:pathLst>
                <a:path w="252685" h="10529">
                  <a:moveTo>
                    <a:pt x="252684" y="0"/>
                  </a:moveTo>
                  <a:lnTo>
                    <a:pt x="195419" y="0"/>
                  </a:lnTo>
                  <a:lnTo>
                    <a:pt x="146029" y="3119"/>
                  </a:lnTo>
                  <a:lnTo>
                    <a:pt x="97470" y="8333"/>
                  </a:lnTo>
                  <a:lnTo>
                    <a:pt x="50327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306570" y="1905658"/>
              <a:ext cx="31586" cy="147400"/>
            </a:xfrm>
            <a:custGeom>
              <a:avLst/>
              <a:gdLst/>
              <a:ahLst/>
              <a:cxnLst/>
              <a:rect l="0" t="0" r="0" b="0"/>
              <a:pathLst>
                <a:path w="31586" h="147400">
                  <a:moveTo>
                    <a:pt x="0" y="0"/>
                  </a:moveTo>
                  <a:lnTo>
                    <a:pt x="5589" y="58616"/>
                  </a:lnTo>
                  <a:lnTo>
                    <a:pt x="21330" y="115213"/>
                  </a:lnTo>
                  <a:lnTo>
                    <a:pt x="31585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338155" y="182143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430341" y="1902885"/>
              <a:ext cx="121509" cy="163553"/>
            </a:xfrm>
            <a:custGeom>
              <a:avLst/>
              <a:gdLst/>
              <a:ahLst/>
              <a:cxnLst/>
              <a:rect l="0" t="0" r="0" b="0"/>
              <a:pathLst>
                <a:path w="121509" h="163553">
                  <a:moveTo>
                    <a:pt x="86799" y="13301"/>
                  </a:moveTo>
                  <a:lnTo>
                    <a:pt x="75620" y="2123"/>
                  </a:lnTo>
                  <a:lnTo>
                    <a:pt x="68818" y="0"/>
                  </a:lnTo>
                  <a:lnTo>
                    <a:pt x="51901" y="760"/>
                  </a:lnTo>
                  <a:lnTo>
                    <a:pt x="22646" y="13355"/>
                  </a:lnTo>
                  <a:lnTo>
                    <a:pt x="8373" y="28533"/>
                  </a:lnTo>
                  <a:lnTo>
                    <a:pt x="2929" y="37494"/>
                  </a:lnTo>
                  <a:lnTo>
                    <a:pt x="0" y="59928"/>
                  </a:lnTo>
                  <a:lnTo>
                    <a:pt x="7652" y="112459"/>
                  </a:lnTo>
                  <a:lnTo>
                    <a:pt x="22664" y="142767"/>
                  </a:lnTo>
                  <a:lnTo>
                    <a:pt x="38407" y="155849"/>
                  </a:lnTo>
                  <a:lnTo>
                    <a:pt x="47519" y="160976"/>
                  </a:lnTo>
                  <a:lnTo>
                    <a:pt x="67001" y="163552"/>
                  </a:lnTo>
                  <a:lnTo>
                    <a:pt x="86189" y="159628"/>
                  </a:lnTo>
                  <a:lnTo>
                    <a:pt x="102516" y="150085"/>
                  </a:lnTo>
                  <a:lnTo>
                    <a:pt x="114451" y="134925"/>
                  </a:lnTo>
                  <a:lnTo>
                    <a:pt x="119271" y="125970"/>
                  </a:lnTo>
                  <a:lnTo>
                    <a:pt x="121508" y="100421"/>
                  </a:lnTo>
                  <a:lnTo>
                    <a:pt x="113412" y="47538"/>
                  </a:lnTo>
                  <a:lnTo>
                    <a:pt x="104086" y="31247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622425" y="1937180"/>
              <a:ext cx="178985" cy="157992"/>
            </a:xfrm>
            <a:custGeom>
              <a:avLst/>
              <a:gdLst/>
              <a:ahLst/>
              <a:cxnLst/>
              <a:rect l="0" t="0" r="0" b="0"/>
              <a:pathLst>
                <a:path w="178985" h="157992">
                  <a:moveTo>
                    <a:pt x="0" y="52706"/>
                  </a:moveTo>
                  <a:lnTo>
                    <a:pt x="17958" y="106581"/>
                  </a:lnTo>
                  <a:lnTo>
                    <a:pt x="25858" y="130280"/>
                  </a:lnTo>
                  <a:lnTo>
                    <a:pt x="13107" y="79550"/>
                  </a:lnTo>
                  <a:lnTo>
                    <a:pt x="14412" y="43892"/>
                  </a:lnTo>
                  <a:lnTo>
                    <a:pt x="20443" y="23052"/>
                  </a:lnTo>
                  <a:lnTo>
                    <a:pt x="30922" y="5991"/>
                  </a:lnTo>
                  <a:lnTo>
                    <a:pt x="39332" y="1675"/>
                  </a:lnTo>
                  <a:lnTo>
                    <a:pt x="61155" y="0"/>
                  </a:lnTo>
                  <a:lnTo>
                    <a:pt x="94158" y="5633"/>
                  </a:lnTo>
                  <a:lnTo>
                    <a:pt x="120575" y="20301"/>
                  </a:lnTo>
                  <a:lnTo>
                    <a:pt x="143220" y="45054"/>
                  </a:lnTo>
                  <a:lnTo>
                    <a:pt x="171290" y="105601"/>
                  </a:lnTo>
                  <a:lnTo>
                    <a:pt x="178984" y="1579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808842" y="2611067"/>
            <a:ext cx="5487200" cy="610654"/>
            <a:chOff x="808842" y="2611067"/>
            <a:chExt cx="5487200" cy="610654"/>
          </a:xfrm>
        </p:grpSpPr>
        <p:sp>
          <p:nvSpPr>
            <p:cNvPr id="57" name="Freeform 56"/>
            <p:cNvSpPr/>
            <p:nvPr/>
          </p:nvSpPr>
          <p:spPr>
            <a:xfrm>
              <a:off x="808842" y="2663709"/>
              <a:ext cx="217886" cy="428898"/>
            </a:xfrm>
            <a:custGeom>
              <a:avLst/>
              <a:gdLst/>
              <a:ahLst/>
              <a:cxnLst/>
              <a:rect l="0" t="0" r="0" b="0"/>
              <a:pathLst>
                <a:path w="217886" h="428898">
                  <a:moveTo>
                    <a:pt x="75551" y="0"/>
                  </a:moveTo>
                  <a:lnTo>
                    <a:pt x="65976" y="24047"/>
                  </a:lnTo>
                  <a:lnTo>
                    <a:pt x="25673" y="85122"/>
                  </a:lnTo>
                  <a:lnTo>
                    <a:pt x="3828" y="126519"/>
                  </a:lnTo>
                  <a:lnTo>
                    <a:pt x="829" y="128800"/>
                  </a:lnTo>
                  <a:lnTo>
                    <a:pt x="0" y="125641"/>
                  </a:lnTo>
                  <a:lnTo>
                    <a:pt x="618" y="118856"/>
                  </a:lnTo>
                  <a:lnTo>
                    <a:pt x="12665" y="92539"/>
                  </a:lnTo>
                  <a:lnTo>
                    <a:pt x="36641" y="68103"/>
                  </a:lnTo>
                  <a:lnTo>
                    <a:pt x="65972" y="51635"/>
                  </a:lnTo>
                  <a:lnTo>
                    <a:pt x="102479" y="44935"/>
                  </a:lnTo>
                  <a:lnTo>
                    <a:pt x="123004" y="49607"/>
                  </a:lnTo>
                  <a:lnTo>
                    <a:pt x="131753" y="54129"/>
                  </a:lnTo>
                  <a:lnTo>
                    <a:pt x="144593" y="68511"/>
                  </a:lnTo>
                  <a:lnTo>
                    <a:pt x="149655" y="77260"/>
                  </a:lnTo>
                  <a:lnTo>
                    <a:pt x="152160" y="99459"/>
                  </a:lnTo>
                  <a:lnTo>
                    <a:pt x="144236" y="146248"/>
                  </a:lnTo>
                  <a:lnTo>
                    <a:pt x="129178" y="178644"/>
                  </a:lnTo>
                  <a:lnTo>
                    <a:pt x="104309" y="204880"/>
                  </a:lnTo>
                  <a:lnTo>
                    <a:pt x="81703" y="213891"/>
                  </a:lnTo>
                  <a:lnTo>
                    <a:pt x="69124" y="216293"/>
                  </a:lnTo>
                  <a:lnTo>
                    <a:pt x="63078" y="215555"/>
                  </a:lnTo>
                  <a:lnTo>
                    <a:pt x="61386" y="212724"/>
                  </a:lnTo>
                  <a:lnTo>
                    <a:pt x="62598" y="208497"/>
                  </a:lnTo>
                  <a:lnTo>
                    <a:pt x="68086" y="205678"/>
                  </a:lnTo>
                  <a:lnTo>
                    <a:pt x="86661" y="202547"/>
                  </a:lnTo>
                  <a:lnTo>
                    <a:pt x="123427" y="206373"/>
                  </a:lnTo>
                  <a:lnTo>
                    <a:pt x="158367" y="220505"/>
                  </a:lnTo>
                  <a:lnTo>
                    <a:pt x="185357" y="245100"/>
                  </a:lnTo>
                  <a:lnTo>
                    <a:pt x="208172" y="274614"/>
                  </a:lnTo>
                  <a:lnTo>
                    <a:pt x="216382" y="301425"/>
                  </a:lnTo>
                  <a:lnTo>
                    <a:pt x="217885" y="343165"/>
                  </a:lnTo>
                  <a:lnTo>
                    <a:pt x="212510" y="365428"/>
                  </a:lnTo>
                  <a:lnTo>
                    <a:pt x="202322" y="383121"/>
                  </a:lnTo>
                  <a:lnTo>
                    <a:pt x="177844" y="406236"/>
                  </a:lnTo>
                  <a:lnTo>
                    <a:pt x="142775" y="422313"/>
                  </a:lnTo>
                  <a:lnTo>
                    <a:pt x="102748" y="428897"/>
                  </a:lnTo>
                  <a:lnTo>
                    <a:pt x="66842" y="425258"/>
                  </a:lnTo>
                  <a:lnTo>
                    <a:pt x="33976" y="411182"/>
                  </a:lnTo>
                  <a:lnTo>
                    <a:pt x="18859" y="398777"/>
                  </a:lnTo>
                  <a:lnTo>
                    <a:pt x="1852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147606" y="3021678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381786" y="2653181"/>
              <a:ext cx="268237" cy="380890"/>
            </a:xfrm>
            <a:custGeom>
              <a:avLst/>
              <a:gdLst/>
              <a:ahLst/>
              <a:cxnLst/>
              <a:rect l="0" t="0" r="0" b="0"/>
              <a:pathLst>
                <a:path w="268237" h="380890">
                  <a:moveTo>
                    <a:pt x="50089" y="52642"/>
                  </a:moveTo>
                  <a:lnTo>
                    <a:pt x="35435" y="105670"/>
                  </a:lnTo>
                  <a:lnTo>
                    <a:pt x="21891" y="161946"/>
                  </a:lnTo>
                  <a:lnTo>
                    <a:pt x="4450" y="220241"/>
                  </a:lnTo>
                  <a:lnTo>
                    <a:pt x="0" y="278684"/>
                  </a:lnTo>
                  <a:lnTo>
                    <a:pt x="7432" y="319919"/>
                  </a:lnTo>
                  <a:lnTo>
                    <a:pt x="23932" y="347995"/>
                  </a:lnTo>
                  <a:lnTo>
                    <a:pt x="36904" y="363674"/>
                  </a:lnTo>
                  <a:lnTo>
                    <a:pt x="56707" y="375322"/>
                  </a:lnTo>
                  <a:lnTo>
                    <a:pt x="68539" y="380066"/>
                  </a:lnTo>
                  <a:lnTo>
                    <a:pt x="79937" y="380889"/>
                  </a:lnTo>
                  <a:lnTo>
                    <a:pt x="101959" y="375565"/>
                  </a:lnTo>
                  <a:lnTo>
                    <a:pt x="156770" y="339809"/>
                  </a:lnTo>
                  <a:lnTo>
                    <a:pt x="187373" y="313594"/>
                  </a:lnTo>
                  <a:lnTo>
                    <a:pt x="219871" y="251462"/>
                  </a:lnTo>
                  <a:lnTo>
                    <a:pt x="252645" y="189568"/>
                  </a:lnTo>
                  <a:lnTo>
                    <a:pt x="265173" y="149885"/>
                  </a:lnTo>
                  <a:lnTo>
                    <a:pt x="268236" y="108491"/>
                  </a:lnTo>
                  <a:lnTo>
                    <a:pt x="259383" y="55702"/>
                  </a:lnTo>
                  <a:lnTo>
                    <a:pt x="23960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668397" y="2820943"/>
              <a:ext cx="138820" cy="184503"/>
            </a:xfrm>
            <a:custGeom>
              <a:avLst/>
              <a:gdLst/>
              <a:ahLst/>
              <a:cxnLst/>
              <a:rect l="0" t="0" r="0" b="0"/>
              <a:pathLst>
                <a:path w="138820" h="184503">
                  <a:moveTo>
                    <a:pt x="5634" y="53336"/>
                  </a:moveTo>
                  <a:lnTo>
                    <a:pt x="20288" y="106364"/>
                  </a:lnTo>
                  <a:lnTo>
                    <a:pt x="28967" y="167005"/>
                  </a:lnTo>
                  <a:lnTo>
                    <a:pt x="31718" y="178249"/>
                  </a:lnTo>
                  <a:lnTo>
                    <a:pt x="31212" y="183405"/>
                  </a:lnTo>
                  <a:lnTo>
                    <a:pt x="28535" y="184502"/>
                  </a:lnTo>
                  <a:lnTo>
                    <a:pt x="24411" y="182894"/>
                  </a:lnTo>
                  <a:lnTo>
                    <a:pt x="16709" y="171749"/>
                  </a:lnTo>
                  <a:lnTo>
                    <a:pt x="10556" y="152758"/>
                  </a:lnTo>
                  <a:lnTo>
                    <a:pt x="3486" y="99145"/>
                  </a:lnTo>
                  <a:lnTo>
                    <a:pt x="0" y="76035"/>
                  </a:lnTo>
                  <a:lnTo>
                    <a:pt x="2350" y="54066"/>
                  </a:lnTo>
                  <a:lnTo>
                    <a:pt x="15839" y="21967"/>
                  </a:lnTo>
                  <a:lnTo>
                    <a:pt x="31226" y="7029"/>
                  </a:lnTo>
                  <a:lnTo>
                    <a:pt x="40243" y="1408"/>
                  </a:lnTo>
                  <a:lnTo>
                    <a:pt x="49764" y="0"/>
                  </a:lnTo>
                  <a:lnTo>
                    <a:pt x="69700" y="4675"/>
                  </a:lnTo>
                  <a:lnTo>
                    <a:pt x="95066" y="20461"/>
                  </a:lnTo>
                  <a:lnTo>
                    <a:pt x="106993" y="36385"/>
                  </a:lnTo>
                  <a:lnTo>
                    <a:pt x="134015" y="93868"/>
                  </a:lnTo>
                  <a:lnTo>
                    <a:pt x="138819" y="129947"/>
                  </a:lnTo>
                  <a:lnTo>
                    <a:pt x="137708" y="135995"/>
                  </a:lnTo>
                  <a:lnTo>
                    <a:pt x="131976" y="1480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858214" y="2648900"/>
              <a:ext cx="163258" cy="365047"/>
            </a:xfrm>
            <a:custGeom>
              <a:avLst/>
              <a:gdLst/>
              <a:ahLst/>
              <a:cxnLst/>
              <a:rect l="0" t="0" r="0" b="0"/>
              <a:pathLst>
                <a:path w="163258" h="365047">
                  <a:moveTo>
                    <a:pt x="89558" y="246436"/>
                  </a:moveTo>
                  <a:lnTo>
                    <a:pt x="95147" y="229669"/>
                  </a:lnTo>
                  <a:lnTo>
                    <a:pt x="91652" y="212078"/>
                  </a:lnTo>
                  <a:lnTo>
                    <a:pt x="87444" y="202474"/>
                  </a:lnTo>
                  <a:lnTo>
                    <a:pt x="81130" y="197241"/>
                  </a:lnTo>
                  <a:lnTo>
                    <a:pt x="73410" y="194922"/>
                  </a:lnTo>
                  <a:lnTo>
                    <a:pt x="64755" y="194546"/>
                  </a:lnTo>
                  <a:lnTo>
                    <a:pt x="45779" y="200367"/>
                  </a:lnTo>
                  <a:lnTo>
                    <a:pt x="26817" y="211923"/>
                  </a:lnTo>
                  <a:lnTo>
                    <a:pt x="10590" y="228757"/>
                  </a:lnTo>
                  <a:lnTo>
                    <a:pt x="1818" y="254177"/>
                  </a:lnTo>
                  <a:lnTo>
                    <a:pt x="0" y="298253"/>
                  </a:lnTo>
                  <a:lnTo>
                    <a:pt x="5300" y="324448"/>
                  </a:lnTo>
                  <a:lnTo>
                    <a:pt x="15455" y="343889"/>
                  </a:lnTo>
                  <a:lnTo>
                    <a:pt x="30887" y="357209"/>
                  </a:lnTo>
                  <a:lnTo>
                    <a:pt x="39915" y="362399"/>
                  </a:lnTo>
                  <a:lnTo>
                    <a:pt x="59305" y="365046"/>
                  </a:lnTo>
                  <a:lnTo>
                    <a:pt x="69390" y="364114"/>
                  </a:lnTo>
                  <a:lnTo>
                    <a:pt x="77282" y="359983"/>
                  </a:lnTo>
                  <a:lnTo>
                    <a:pt x="108031" y="318451"/>
                  </a:lnTo>
                  <a:lnTo>
                    <a:pt x="128128" y="268114"/>
                  </a:lnTo>
                  <a:lnTo>
                    <a:pt x="147176" y="206178"/>
                  </a:lnTo>
                  <a:lnTo>
                    <a:pt x="151632" y="142948"/>
                  </a:lnTo>
                  <a:lnTo>
                    <a:pt x="146814" y="91511"/>
                  </a:lnTo>
                  <a:lnTo>
                    <a:pt x="134706" y="31304"/>
                  </a:lnTo>
                  <a:lnTo>
                    <a:pt x="127951" y="6932"/>
                  </a:lnTo>
                  <a:lnTo>
                    <a:pt x="123342" y="1369"/>
                  </a:lnTo>
                  <a:lnTo>
                    <a:pt x="117930" y="0"/>
                  </a:lnTo>
                  <a:lnTo>
                    <a:pt x="111982" y="1427"/>
                  </a:lnTo>
                  <a:lnTo>
                    <a:pt x="108017" y="7058"/>
                  </a:lnTo>
                  <a:lnTo>
                    <a:pt x="102436" y="37339"/>
                  </a:lnTo>
                  <a:lnTo>
                    <a:pt x="103670" y="92613"/>
                  </a:lnTo>
                  <a:lnTo>
                    <a:pt x="114832" y="153920"/>
                  </a:lnTo>
                  <a:lnTo>
                    <a:pt x="115098" y="216879"/>
                  </a:lnTo>
                  <a:lnTo>
                    <a:pt x="125591" y="257566"/>
                  </a:lnTo>
                  <a:lnTo>
                    <a:pt x="143518" y="293018"/>
                  </a:lnTo>
                  <a:lnTo>
                    <a:pt x="163257" y="3201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063259" y="2832165"/>
              <a:ext cx="129788" cy="149075"/>
            </a:xfrm>
            <a:custGeom>
              <a:avLst/>
              <a:gdLst/>
              <a:ahLst/>
              <a:cxnLst/>
              <a:rect l="0" t="0" r="0" b="0"/>
              <a:pathLst>
                <a:path w="129788" h="149075">
                  <a:moveTo>
                    <a:pt x="74026" y="10529"/>
                  </a:moveTo>
                  <a:lnTo>
                    <a:pt x="21320" y="29657"/>
                  </a:lnTo>
                  <a:lnTo>
                    <a:pt x="5368" y="40867"/>
                  </a:lnTo>
                  <a:lnTo>
                    <a:pt x="1347" y="49472"/>
                  </a:lnTo>
                  <a:lnTo>
                    <a:pt x="0" y="71511"/>
                  </a:lnTo>
                  <a:lnTo>
                    <a:pt x="11408" y="104637"/>
                  </a:lnTo>
                  <a:lnTo>
                    <a:pt x="29606" y="131090"/>
                  </a:lnTo>
                  <a:lnTo>
                    <a:pt x="55405" y="148156"/>
                  </a:lnTo>
                  <a:lnTo>
                    <a:pt x="65121" y="149074"/>
                  </a:lnTo>
                  <a:lnTo>
                    <a:pt x="85276" y="143854"/>
                  </a:lnTo>
                  <a:lnTo>
                    <a:pt x="102812" y="130616"/>
                  </a:lnTo>
                  <a:lnTo>
                    <a:pt x="117236" y="113034"/>
                  </a:lnTo>
                  <a:lnTo>
                    <a:pt x="127545" y="93521"/>
                  </a:lnTo>
                  <a:lnTo>
                    <a:pt x="129787" y="73151"/>
                  </a:lnTo>
                  <a:lnTo>
                    <a:pt x="121695" y="31478"/>
                  </a:lnTo>
                  <a:lnTo>
                    <a:pt x="116334" y="23325"/>
                  </a:lnTo>
                  <a:lnTo>
                    <a:pt x="8455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478497" y="2824324"/>
              <a:ext cx="261514" cy="134184"/>
            </a:xfrm>
            <a:custGeom>
              <a:avLst/>
              <a:gdLst/>
              <a:ahLst/>
              <a:cxnLst/>
              <a:rect l="0" t="0" r="0" b="0"/>
              <a:pathLst>
                <a:path w="261514" h="134184">
                  <a:moveTo>
                    <a:pt x="27285" y="28898"/>
                  </a:moveTo>
                  <a:lnTo>
                    <a:pt x="21696" y="45666"/>
                  </a:lnTo>
                  <a:lnTo>
                    <a:pt x="22072" y="63257"/>
                  </a:lnTo>
                  <a:lnTo>
                    <a:pt x="26255" y="108735"/>
                  </a:lnTo>
                  <a:lnTo>
                    <a:pt x="23089" y="116048"/>
                  </a:lnTo>
                  <a:lnTo>
                    <a:pt x="17469" y="119754"/>
                  </a:lnTo>
                  <a:lnTo>
                    <a:pt x="10212" y="121054"/>
                  </a:lnTo>
                  <a:lnTo>
                    <a:pt x="5375" y="117241"/>
                  </a:lnTo>
                  <a:lnTo>
                    <a:pt x="0" y="100527"/>
                  </a:lnTo>
                  <a:lnTo>
                    <a:pt x="2563" y="64810"/>
                  </a:lnTo>
                  <a:lnTo>
                    <a:pt x="13958" y="44469"/>
                  </a:lnTo>
                  <a:lnTo>
                    <a:pt x="30721" y="28800"/>
                  </a:lnTo>
                  <a:lnTo>
                    <a:pt x="49869" y="17936"/>
                  </a:lnTo>
                  <a:lnTo>
                    <a:pt x="58719" y="16911"/>
                  </a:lnTo>
                  <a:lnTo>
                    <a:pt x="74791" y="22011"/>
                  </a:lnTo>
                  <a:lnTo>
                    <a:pt x="96993" y="38036"/>
                  </a:lnTo>
                  <a:lnTo>
                    <a:pt x="105060" y="57136"/>
                  </a:lnTo>
                  <a:lnTo>
                    <a:pt x="107211" y="68780"/>
                  </a:lnTo>
                  <a:lnTo>
                    <a:pt x="108645" y="71864"/>
                  </a:lnTo>
                  <a:lnTo>
                    <a:pt x="109601" y="69241"/>
                  </a:lnTo>
                  <a:lnTo>
                    <a:pt x="110238" y="62812"/>
                  </a:lnTo>
                  <a:lnTo>
                    <a:pt x="117186" y="49431"/>
                  </a:lnTo>
                  <a:lnTo>
                    <a:pt x="140710" y="21776"/>
                  </a:lnTo>
                  <a:lnTo>
                    <a:pt x="166567" y="6381"/>
                  </a:lnTo>
                  <a:lnTo>
                    <a:pt x="202045" y="0"/>
                  </a:lnTo>
                  <a:lnTo>
                    <a:pt x="222329" y="4746"/>
                  </a:lnTo>
                  <a:lnTo>
                    <a:pt x="231014" y="9287"/>
                  </a:lnTo>
                  <a:lnTo>
                    <a:pt x="243783" y="23692"/>
                  </a:lnTo>
                  <a:lnTo>
                    <a:pt x="261513" y="67124"/>
                  </a:lnTo>
                  <a:lnTo>
                    <a:pt x="260063" y="122118"/>
                  </a:lnTo>
                  <a:lnTo>
                    <a:pt x="258912" y="1341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792247" y="2790051"/>
              <a:ext cx="162522" cy="178636"/>
            </a:xfrm>
            <a:custGeom>
              <a:avLst/>
              <a:gdLst/>
              <a:ahLst/>
              <a:cxnLst/>
              <a:rect l="0" t="0" r="0" b="0"/>
              <a:pathLst>
                <a:path w="162522" h="178636">
                  <a:moveTo>
                    <a:pt x="8333" y="52643"/>
                  </a:moveTo>
                  <a:lnTo>
                    <a:pt x="0" y="90121"/>
                  </a:lnTo>
                  <a:lnTo>
                    <a:pt x="1575" y="128088"/>
                  </a:lnTo>
                  <a:lnTo>
                    <a:pt x="7669" y="152855"/>
                  </a:lnTo>
                  <a:lnTo>
                    <a:pt x="18176" y="171661"/>
                  </a:lnTo>
                  <a:lnTo>
                    <a:pt x="25424" y="176442"/>
                  </a:lnTo>
                  <a:lnTo>
                    <a:pt x="42835" y="178635"/>
                  </a:lnTo>
                  <a:lnTo>
                    <a:pt x="72368" y="167703"/>
                  </a:lnTo>
                  <a:lnTo>
                    <a:pt x="120097" y="120413"/>
                  </a:lnTo>
                  <a:lnTo>
                    <a:pt x="157846" y="58362"/>
                  </a:lnTo>
                  <a:lnTo>
                    <a:pt x="162521" y="34907"/>
                  </a:lnTo>
                  <a:lnTo>
                    <a:pt x="161479" y="18244"/>
                  </a:lnTo>
                  <a:lnTo>
                    <a:pt x="15573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021679" y="2653181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10528" y="0"/>
                  </a:moveTo>
                  <a:lnTo>
                    <a:pt x="4939" y="16767"/>
                  </a:lnTo>
                  <a:lnTo>
                    <a:pt x="8983" y="78565"/>
                  </a:lnTo>
                  <a:lnTo>
                    <a:pt x="10223" y="139261"/>
                  </a:lnTo>
                  <a:lnTo>
                    <a:pt x="10438" y="187752"/>
                  </a:lnTo>
                  <a:lnTo>
                    <a:pt x="9340" y="246963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192330" y="2674238"/>
              <a:ext cx="8334" cy="273742"/>
            </a:xfrm>
            <a:custGeom>
              <a:avLst/>
              <a:gdLst/>
              <a:ahLst/>
              <a:cxnLst/>
              <a:rect l="0" t="0" r="0" b="0"/>
              <a:pathLst>
                <a:path w="8334" h="273742">
                  <a:moveTo>
                    <a:pt x="8333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6998" y="144850"/>
                  </a:lnTo>
                  <a:lnTo>
                    <a:pt x="2004" y="204694"/>
                  </a:lnTo>
                  <a:lnTo>
                    <a:pt x="6736" y="248403"/>
                  </a:lnTo>
                  <a:lnTo>
                    <a:pt x="8333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116435" y="2784462"/>
              <a:ext cx="168457" cy="16119"/>
            </a:xfrm>
            <a:custGeom>
              <a:avLst/>
              <a:gdLst/>
              <a:ahLst/>
              <a:cxnLst/>
              <a:rect l="0" t="0" r="0" b="0"/>
              <a:pathLst>
                <a:path w="168457" h="16119">
                  <a:moveTo>
                    <a:pt x="168456" y="5589"/>
                  </a:moveTo>
                  <a:lnTo>
                    <a:pt x="151688" y="0"/>
                  </a:lnTo>
                  <a:lnTo>
                    <a:pt x="134097" y="376"/>
                  </a:lnTo>
                  <a:lnTo>
                    <a:pt x="83030" y="10149"/>
                  </a:lnTo>
                  <a:lnTo>
                    <a:pt x="20191" y="15332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327005" y="2863751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5589" y="62093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348062" y="279005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453347" y="2811127"/>
              <a:ext cx="140452" cy="307415"/>
            </a:xfrm>
            <a:custGeom>
              <a:avLst/>
              <a:gdLst/>
              <a:ahLst/>
              <a:cxnLst/>
              <a:rect l="0" t="0" r="0" b="0"/>
              <a:pathLst>
                <a:path w="140452" h="307415">
                  <a:moveTo>
                    <a:pt x="0" y="126323"/>
                  </a:moveTo>
                  <a:lnTo>
                    <a:pt x="14654" y="181464"/>
                  </a:lnTo>
                  <a:lnTo>
                    <a:pt x="27028" y="238428"/>
                  </a:lnTo>
                  <a:lnTo>
                    <a:pt x="33804" y="291621"/>
                  </a:lnTo>
                  <a:lnTo>
                    <a:pt x="37251" y="307414"/>
                  </a:lnTo>
                  <a:lnTo>
                    <a:pt x="36532" y="306712"/>
                  </a:lnTo>
                  <a:lnTo>
                    <a:pt x="34883" y="302734"/>
                  </a:lnTo>
                  <a:lnTo>
                    <a:pt x="28900" y="250015"/>
                  </a:lnTo>
                  <a:lnTo>
                    <a:pt x="17017" y="195990"/>
                  </a:lnTo>
                  <a:lnTo>
                    <a:pt x="11810" y="140258"/>
                  </a:lnTo>
                  <a:lnTo>
                    <a:pt x="13901" y="84189"/>
                  </a:lnTo>
                  <a:lnTo>
                    <a:pt x="25232" y="33643"/>
                  </a:lnTo>
                  <a:lnTo>
                    <a:pt x="40881" y="6186"/>
                  </a:lnTo>
                  <a:lnTo>
                    <a:pt x="48311" y="1778"/>
                  </a:lnTo>
                  <a:lnTo>
                    <a:pt x="65925" y="0"/>
                  </a:lnTo>
                  <a:lnTo>
                    <a:pt x="101162" y="11165"/>
                  </a:lnTo>
                  <a:lnTo>
                    <a:pt x="118270" y="26009"/>
                  </a:lnTo>
                  <a:lnTo>
                    <a:pt x="138785" y="64134"/>
                  </a:lnTo>
                  <a:lnTo>
                    <a:pt x="140451" y="87765"/>
                  </a:lnTo>
                  <a:lnTo>
                    <a:pt x="136122" y="111526"/>
                  </a:lnTo>
                  <a:lnTo>
                    <a:pt x="126400" y="129885"/>
                  </a:lnTo>
                  <a:lnTo>
                    <a:pt x="111159" y="142725"/>
                  </a:lnTo>
                  <a:lnTo>
                    <a:pt x="91518" y="151160"/>
                  </a:lnTo>
                  <a:lnTo>
                    <a:pt x="47020" y="156576"/>
                  </a:lnTo>
                  <a:lnTo>
                    <a:pt x="21057" y="1579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642860" y="2642653"/>
              <a:ext cx="16144" cy="305327"/>
            </a:xfrm>
            <a:custGeom>
              <a:avLst/>
              <a:gdLst/>
              <a:ahLst/>
              <a:cxnLst/>
              <a:rect l="0" t="0" r="0" b="0"/>
              <a:pathLst>
                <a:path w="16144" h="305327">
                  <a:moveTo>
                    <a:pt x="0" y="0"/>
                  </a:moveTo>
                  <a:lnTo>
                    <a:pt x="0" y="48930"/>
                  </a:lnTo>
                  <a:lnTo>
                    <a:pt x="5589" y="102472"/>
                  </a:lnTo>
                  <a:lnTo>
                    <a:pt x="15618" y="163654"/>
                  </a:lnTo>
                  <a:lnTo>
                    <a:pt x="13726" y="213566"/>
                  </a:lnTo>
                  <a:lnTo>
                    <a:pt x="16143" y="269826"/>
                  </a:lnTo>
                  <a:lnTo>
                    <a:pt x="10528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748145" y="2853222"/>
              <a:ext cx="10529" cy="73701"/>
            </a:xfrm>
            <a:custGeom>
              <a:avLst/>
              <a:gdLst/>
              <a:ahLst/>
              <a:cxnLst/>
              <a:rect l="0" t="0" r="0" b="0"/>
              <a:pathLst>
                <a:path w="10529" h="73701">
                  <a:moveTo>
                    <a:pt x="10528" y="0"/>
                  </a:moveTo>
                  <a:lnTo>
                    <a:pt x="2195" y="37479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758673" y="274793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852604" y="2797807"/>
              <a:ext cx="116640" cy="151892"/>
            </a:xfrm>
            <a:custGeom>
              <a:avLst/>
              <a:gdLst/>
              <a:ahLst/>
              <a:cxnLst/>
              <a:rect l="0" t="0" r="0" b="0"/>
              <a:pathLst>
                <a:path w="116640" h="151892">
                  <a:moveTo>
                    <a:pt x="106111" y="13301"/>
                  </a:moveTo>
                  <a:lnTo>
                    <a:pt x="94932" y="2123"/>
                  </a:lnTo>
                  <a:lnTo>
                    <a:pt x="86960" y="0"/>
                  </a:lnTo>
                  <a:lnTo>
                    <a:pt x="65624" y="761"/>
                  </a:lnTo>
                  <a:lnTo>
                    <a:pt x="46782" y="8118"/>
                  </a:lnTo>
                  <a:lnTo>
                    <a:pt x="38482" y="13355"/>
                  </a:lnTo>
                  <a:lnTo>
                    <a:pt x="26141" y="28533"/>
                  </a:lnTo>
                  <a:lnTo>
                    <a:pt x="0" y="71026"/>
                  </a:lnTo>
                  <a:lnTo>
                    <a:pt x="1231" y="105924"/>
                  </a:lnTo>
                  <a:lnTo>
                    <a:pt x="6075" y="128167"/>
                  </a:lnTo>
                  <a:lnTo>
                    <a:pt x="11345" y="136672"/>
                  </a:lnTo>
                  <a:lnTo>
                    <a:pt x="26558" y="149241"/>
                  </a:lnTo>
                  <a:lnTo>
                    <a:pt x="35528" y="151891"/>
                  </a:lnTo>
                  <a:lnTo>
                    <a:pt x="54854" y="151716"/>
                  </a:lnTo>
                  <a:lnTo>
                    <a:pt x="116639" y="1291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026253" y="2835960"/>
              <a:ext cx="153561" cy="123680"/>
            </a:xfrm>
            <a:custGeom>
              <a:avLst/>
              <a:gdLst/>
              <a:ahLst/>
              <a:cxnLst/>
              <a:rect l="0" t="0" r="0" b="0"/>
              <a:pathLst>
                <a:path w="153561" h="123680">
                  <a:moveTo>
                    <a:pt x="90389" y="38319"/>
                  </a:moveTo>
                  <a:lnTo>
                    <a:pt x="101568" y="27141"/>
                  </a:lnTo>
                  <a:lnTo>
                    <a:pt x="102521" y="21508"/>
                  </a:lnTo>
                  <a:lnTo>
                    <a:pt x="100817" y="15414"/>
                  </a:lnTo>
                  <a:lnTo>
                    <a:pt x="97341" y="9011"/>
                  </a:lnTo>
                  <a:lnTo>
                    <a:pt x="90344" y="4742"/>
                  </a:lnTo>
                  <a:lnTo>
                    <a:pt x="70092" y="0"/>
                  </a:lnTo>
                  <a:lnTo>
                    <a:pt x="48613" y="4131"/>
                  </a:lnTo>
                  <a:lnTo>
                    <a:pt x="19910" y="19611"/>
                  </a:lnTo>
                  <a:lnTo>
                    <a:pt x="11817" y="25847"/>
                  </a:lnTo>
                  <a:lnTo>
                    <a:pt x="2826" y="45254"/>
                  </a:lnTo>
                  <a:lnTo>
                    <a:pt x="0" y="69478"/>
                  </a:lnTo>
                  <a:lnTo>
                    <a:pt x="2643" y="95842"/>
                  </a:lnTo>
                  <a:lnTo>
                    <a:pt x="7325" y="105913"/>
                  </a:lnTo>
                  <a:lnTo>
                    <a:pt x="21886" y="120224"/>
                  </a:lnTo>
                  <a:lnTo>
                    <a:pt x="30683" y="123338"/>
                  </a:lnTo>
                  <a:lnTo>
                    <a:pt x="49815" y="123679"/>
                  </a:lnTo>
                  <a:lnTo>
                    <a:pt x="57490" y="119792"/>
                  </a:lnTo>
                  <a:lnTo>
                    <a:pt x="69138" y="106115"/>
                  </a:lnTo>
                  <a:lnTo>
                    <a:pt x="89901" y="55479"/>
                  </a:lnTo>
                  <a:lnTo>
                    <a:pt x="94852" y="37757"/>
                  </a:lnTo>
                  <a:lnTo>
                    <a:pt x="94534" y="37945"/>
                  </a:lnTo>
                  <a:lnTo>
                    <a:pt x="93152" y="41579"/>
                  </a:lnTo>
                  <a:lnTo>
                    <a:pt x="99340" y="79864"/>
                  </a:lnTo>
                  <a:lnTo>
                    <a:pt x="105286" y="101237"/>
                  </a:lnTo>
                  <a:lnTo>
                    <a:pt x="112019" y="108341"/>
                  </a:lnTo>
                  <a:lnTo>
                    <a:pt x="153560" y="1225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243418" y="2621595"/>
              <a:ext cx="10096" cy="326385"/>
            </a:xfrm>
            <a:custGeom>
              <a:avLst/>
              <a:gdLst/>
              <a:ahLst/>
              <a:cxnLst/>
              <a:rect l="0" t="0" r="0" b="0"/>
              <a:pathLst>
                <a:path w="10096" h="326385">
                  <a:moveTo>
                    <a:pt x="10095" y="0"/>
                  </a:moveTo>
                  <a:lnTo>
                    <a:pt x="1030" y="58617"/>
                  </a:lnTo>
                  <a:lnTo>
                    <a:pt x="0" y="110175"/>
                  </a:lnTo>
                  <a:lnTo>
                    <a:pt x="5284" y="164316"/>
                  </a:lnTo>
                  <a:lnTo>
                    <a:pt x="8670" y="217403"/>
                  </a:lnTo>
                  <a:lnTo>
                    <a:pt x="9672" y="270177"/>
                  </a:lnTo>
                  <a:lnTo>
                    <a:pt x="10095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158756" y="2763405"/>
              <a:ext cx="210571" cy="16119"/>
            </a:xfrm>
            <a:custGeom>
              <a:avLst/>
              <a:gdLst/>
              <a:ahLst/>
              <a:cxnLst/>
              <a:rect l="0" t="0" r="0" b="0"/>
              <a:pathLst>
                <a:path w="210571" h="16119">
                  <a:moveTo>
                    <a:pt x="210570" y="5589"/>
                  </a:moveTo>
                  <a:lnTo>
                    <a:pt x="193803" y="0"/>
                  </a:lnTo>
                  <a:lnTo>
                    <a:pt x="141054" y="3272"/>
                  </a:lnTo>
                  <a:lnTo>
                    <a:pt x="87481" y="8251"/>
                  </a:lnTo>
                  <a:lnTo>
                    <a:pt x="27118" y="15082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400911" y="2863751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0" y="58617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411440" y="279005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480254" y="2847633"/>
              <a:ext cx="299685" cy="131932"/>
            </a:xfrm>
            <a:custGeom>
              <a:avLst/>
              <a:gdLst/>
              <a:ahLst/>
              <a:cxnLst/>
              <a:rect l="0" t="0" r="0" b="0"/>
              <a:pathLst>
                <a:path w="299685" h="131932">
                  <a:moveTo>
                    <a:pt x="78585" y="5589"/>
                  </a:moveTo>
                  <a:lnTo>
                    <a:pt x="61817" y="0"/>
                  </a:lnTo>
                  <a:lnTo>
                    <a:pt x="54538" y="693"/>
                  </a:lnTo>
                  <a:lnTo>
                    <a:pt x="13403" y="24803"/>
                  </a:lnTo>
                  <a:lnTo>
                    <a:pt x="7054" y="33606"/>
                  </a:lnTo>
                  <a:lnTo>
                    <a:pt x="0" y="55866"/>
                  </a:lnTo>
                  <a:lnTo>
                    <a:pt x="1618" y="89117"/>
                  </a:lnTo>
                  <a:lnTo>
                    <a:pt x="12792" y="110563"/>
                  </a:lnTo>
                  <a:lnTo>
                    <a:pt x="20685" y="121195"/>
                  </a:lnTo>
                  <a:lnTo>
                    <a:pt x="30626" y="127114"/>
                  </a:lnTo>
                  <a:lnTo>
                    <a:pt x="54151" y="130570"/>
                  </a:lnTo>
                  <a:lnTo>
                    <a:pt x="77084" y="125087"/>
                  </a:lnTo>
                  <a:lnTo>
                    <a:pt x="88113" y="120350"/>
                  </a:lnTo>
                  <a:lnTo>
                    <a:pt x="96635" y="111342"/>
                  </a:lnTo>
                  <a:lnTo>
                    <a:pt x="109224" y="85736"/>
                  </a:lnTo>
                  <a:lnTo>
                    <a:pt x="112480" y="61097"/>
                  </a:lnTo>
                  <a:lnTo>
                    <a:pt x="111710" y="49614"/>
                  </a:lnTo>
                  <a:lnTo>
                    <a:pt x="114706" y="43128"/>
                  </a:lnTo>
                  <a:lnTo>
                    <a:pt x="120214" y="39974"/>
                  </a:lnTo>
                  <a:lnTo>
                    <a:pt x="127394" y="39041"/>
                  </a:lnTo>
                  <a:lnTo>
                    <a:pt x="134521" y="41928"/>
                  </a:lnTo>
                  <a:lnTo>
                    <a:pt x="148679" y="54495"/>
                  </a:lnTo>
                  <a:lnTo>
                    <a:pt x="172405" y="109574"/>
                  </a:lnTo>
                  <a:lnTo>
                    <a:pt x="177605" y="124334"/>
                  </a:lnTo>
                  <a:lnTo>
                    <a:pt x="167804" y="87302"/>
                  </a:lnTo>
                  <a:lnTo>
                    <a:pt x="177970" y="36844"/>
                  </a:lnTo>
                  <a:lnTo>
                    <a:pt x="183446" y="28765"/>
                  </a:lnTo>
                  <a:lnTo>
                    <a:pt x="198890" y="16670"/>
                  </a:lnTo>
                  <a:lnTo>
                    <a:pt x="217451" y="13634"/>
                  </a:lnTo>
                  <a:lnTo>
                    <a:pt x="227315" y="14462"/>
                  </a:lnTo>
                  <a:lnTo>
                    <a:pt x="244513" y="21621"/>
                  </a:lnTo>
                  <a:lnTo>
                    <a:pt x="259955" y="33771"/>
                  </a:lnTo>
                  <a:lnTo>
                    <a:pt x="280633" y="60343"/>
                  </a:lnTo>
                  <a:lnTo>
                    <a:pt x="293519" y="90443"/>
                  </a:lnTo>
                  <a:lnTo>
                    <a:pt x="299684" y="1319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811523" y="2611067"/>
              <a:ext cx="168457" cy="610654"/>
            </a:xfrm>
            <a:custGeom>
              <a:avLst/>
              <a:gdLst/>
              <a:ahLst/>
              <a:cxnLst/>
              <a:rect l="0" t="0" r="0" b="0"/>
              <a:pathLst>
                <a:path w="168457" h="610654">
                  <a:moveTo>
                    <a:pt x="168456" y="0"/>
                  </a:moveTo>
                  <a:lnTo>
                    <a:pt x="148213" y="49552"/>
                  </a:lnTo>
                  <a:lnTo>
                    <a:pt x="134642" y="100080"/>
                  </a:lnTo>
                  <a:lnTo>
                    <a:pt x="120746" y="163225"/>
                  </a:lnTo>
                  <a:lnTo>
                    <a:pt x="113668" y="217639"/>
                  </a:lnTo>
                  <a:lnTo>
                    <a:pt x="101352" y="268118"/>
                  </a:lnTo>
                  <a:lnTo>
                    <a:pt x="87654" y="323150"/>
                  </a:lnTo>
                  <a:lnTo>
                    <a:pt x="73683" y="375961"/>
                  </a:lnTo>
                  <a:lnTo>
                    <a:pt x="56150" y="438500"/>
                  </a:lnTo>
                  <a:lnTo>
                    <a:pt x="38604" y="494353"/>
                  </a:lnTo>
                  <a:lnTo>
                    <a:pt x="21057" y="550537"/>
                  </a:lnTo>
                  <a:lnTo>
                    <a:pt x="0" y="6106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997090" y="2704791"/>
              <a:ext cx="181426" cy="348610"/>
            </a:xfrm>
            <a:custGeom>
              <a:avLst/>
              <a:gdLst/>
              <a:ahLst/>
              <a:cxnLst/>
              <a:rect l="0" t="0" r="0" b="0"/>
              <a:pathLst>
                <a:path w="181426" h="348610">
                  <a:moveTo>
                    <a:pt x="119760" y="201074"/>
                  </a:moveTo>
                  <a:lnTo>
                    <a:pt x="108581" y="189896"/>
                  </a:lnTo>
                  <a:lnTo>
                    <a:pt x="101779" y="187772"/>
                  </a:lnTo>
                  <a:lnTo>
                    <a:pt x="75437" y="190374"/>
                  </a:lnTo>
                  <a:lnTo>
                    <a:pt x="55607" y="195538"/>
                  </a:lnTo>
                  <a:lnTo>
                    <a:pt x="38215" y="207972"/>
                  </a:lnTo>
                  <a:lnTo>
                    <a:pt x="23856" y="226367"/>
                  </a:lnTo>
                  <a:lnTo>
                    <a:pt x="1209" y="284242"/>
                  </a:lnTo>
                  <a:lnTo>
                    <a:pt x="0" y="305888"/>
                  </a:lnTo>
                  <a:lnTo>
                    <a:pt x="1316" y="316573"/>
                  </a:lnTo>
                  <a:lnTo>
                    <a:pt x="12136" y="334685"/>
                  </a:lnTo>
                  <a:lnTo>
                    <a:pt x="19934" y="342791"/>
                  </a:lnTo>
                  <a:lnTo>
                    <a:pt x="28643" y="347025"/>
                  </a:lnTo>
                  <a:lnTo>
                    <a:pt x="47678" y="348609"/>
                  </a:lnTo>
                  <a:lnTo>
                    <a:pt x="78125" y="337335"/>
                  </a:lnTo>
                  <a:lnTo>
                    <a:pt x="103784" y="319176"/>
                  </a:lnTo>
                  <a:lnTo>
                    <a:pt x="140561" y="262236"/>
                  </a:lnTo>
                  <a:lnTo>
                    <a:pt x="163253" y="202107"/>
                  </a:lnTo>
                  <a:lnTo>
                    <a:pt x="171765" y="143480"/>
                  </a:lnTo>
                  <a:lnTo>
                    <a:pt x="181229" y="80406"/>
                  </a:lnTo>
                  <a:lnTo>
                    <a:pt x="181425" y="26503"/>
                  </a:lnTo>
                  <a:lnTo>
                    <a:pt x="177192" y="2994"/>
                  </a:lnTo>
                  <a:lnTo>
                    <a:pt x="174426" y="0"/>
                  </a:lnTo>
                  <a:lnTo>
                    <a:pt x="171411" y="2684"/>
                  </a:lnTo>
                  <a:lnTo>
                    <a:pt x="147777" y="64916"/>
                  </a:lnTo>
                  <a:lnTo>
                    <a:pt x="141733" y="128393"/>
                  </a:lnTo>
                  <a:lnTo>
                    <a:pt x="140997" y="183728"/>
                  </a:lnTo>
                  <a:lnTo>
                    <a:pt x="142022" y="238548"/>
                  </a:lnTo>
                  <a:lnTo>
                    <a:pt x="151345" y="2958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264248" y="2937450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264248" y="30427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274777" y="288480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327419" y="2884808"/>
              <a:ext cx="147400" cy="185734"/>
            </a:xfrm>
            <a:custGeom>
              <a:avLst/>
              <a:gdLst/>
              <a:ahLst/>
              <a:cxnLst/>
              <a:rect l="0" t="0" r="0" b="0"/>
              <a:pathLst>
                <a:path w="147400" h="185734">
                  <a:moveTo>
                    <a:pt x="0" y="42114"/>
                  </a:moveTo>
                  <a:lnTo>
                    <a:pt x="26364" y="103225"/>
                  </a:lnTo>
                  <a:lnTo>
                    <a:pt x="54309" y="157656"/>
                  </a:lnTo>
                  <a:lnTo>
                    <a:pt x="71724" y="183843"/>
                  </a:lnTo>
                  <a:lnTo>
                    <a:pt x="77062" y="185733"/>
                  </a:lnTo>
                  <a:lnTo>
                    <a:pt x="81791" y="183483"/>
                  </a:lnTo>
                  <a:lnTo>
                    <a:pt x="90164" y="171625"/>
                  </a:lnTo>
                  <a:lnTo>
                    <a:pt x="108652" y="114194"/>
                  </a:lnTo>
                  <a:lnTo>
                    <a:pt x="122805" y="57695"/>
                  </a:lnTo>
                  <a:lnTo>
                    <a:pt x="136866" y="17765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537989" y="2937450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3120" y="42692"/>
                  </a:lnTo>
                  <a:lnTo>
                    <a:pt x="16788" y="99729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537989" y="280058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655962" y="2853222"/>
              <a:ext cx="121623" cy="181778"/>
            </a:xfrm>
            <a:custGeom>
              <a:avLst/>
              <a:gdLst/>
              <a:ahLst/>
              <a:cxnLst/>
              <a:rect l="0" t="0" r="0" b="0"/>
              <a:pathLst>
                <a:path w="121623" h="181778">
                  <a:moveTo>
                    <a:pt x="92597" y="0"/>
                  </a:moveTo>
                  <a:lnTo>
                    <a:pt x="68551" y="9576"/>
                  </a:lnTo>
                  <a:lnTo>
                    <a:pt x="10595" y="44665"/>
                  </a:lnTo>
                  <a:lnTo>
                    <a:pt x="2834" y="50834"/>
                  </a:lnTo>
                  <a:lnTo>
                    <a:pt x="0" y="58456"/>
                  </a:lnTo>
                  <a:lnTo>
                    <a:pt x="450" y="67047"/>
                  </a:lnTo>
                  <a:lnTo>
                    <a:pt x="3090" y="76283"/>
                  </a:lnTo>
                  <a:lnTo>
                    <a:pt x="9529" y="83611"/>
                  </a:lnTo>
                  <a:lnTo>
                    <a:pt x="50366" y="103777"/>
                  </a:lnTo>
                  <a:lnTo>
                    <a:pt x="110524" y="129330"/>
                  </a:lnTo>
                  <a:lnTo>
                    <a:pt x="118587" y="135353"/>
                  </a:lnTo>
                  <a:lnTo>
                    <a:pt x="121622" y="142878"/>
                  </a:lnTo>
                  <a:lnTo>
                    <a:pt x="121305" y="151404"/>
                  </a:lnTo>
                  <a:lnTo>
                    <a:pt x="118755" y="160598"/>
                  </a:lnTo>
                  <a:lnTo>
                    <a:pt x="113545" y="167897"/>
                  </a:lnTo>
                  <a:lnTo>
                    <a:pt x="98398" y="179126"/>
                  </a:lnTo>
                  <a:lnTo>
                    <a:pt x="76848" y="181777"/>
                  </a:lnTo>
                  <a:lnTo>
                    <a:pt x="18194" y="170897"/>
                  </a:lnTo>
                  <a:lnTo>
                    <a:pt x="8369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874901" y="2937450"/>
              <a:ext cx="1" cy="94758"/>
            </a:xfrm>
            <a:custGeom>
              <a:avLst/>
              <a:gdLst/>
              <a:ahLst/>
              <a:cxnLst/>
              <a:rect l="0" t="0" r="0" b="0"/>
              <a:pathLst>
                <a:path w="1" h="94758">
                  <a:moveTo>
                    <a:pt x="0" y="0"/>
                  </a:moveTo>
                  <a:lnTo>
                    <a:pt x="0" y="58617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832787" y="283216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951469" y="2916393"/>
              <a:ext cx="124061" cy="130820"/>
            </a:xfrm>
            <a:custGeom>
              <a:avLst/>
              <a:gdLst/>
              <a:ahLst/>
              <a:cxnLst/>
              <a:rect l="0" t="0" r="0" b="0"/>
              <a:pathLst>
                <a:path w="124061" h="130820">
                  <a:moveTo>
                    <a:pt x="102417" y="0"/>
                  </a:moveTo>
                  <a:lnTo>
                    <a:pt x="59725" y="3120"/>
                  </a:lnTo>
                  <a:lnTo>
                    <a:pt x="40159" y="9576"/>
                  </a:lnTo>
                  <a:lnTo>
                    <a:pt x="23664" y="20244"/>
                  </a:lnTo>
                  <a:lnTo>
                    <a:pt x="11653" y="35903"/>
                  </a:lnTo>
                  <a:lnTo>
                    <a:pt x="3586" y="55732"/>
                  </a:lnTo>
                  <a:lnTo>
                    <a:pt x="0" y="80142"/>
                  </a:lnTo>
                  <a:lnTo>
                    <a:pt x="4645" y="103469"/>
                  </a:lnTo>
                  <a:lnTo>
                    <a:pt x="9160" y="114603"/>
                  </a:lnTo>
                  <a:lnTo>
                    <a:pt x="16849" y="122026"/>
                  </a:lnTo>
                  <a:lnTo>
                    <a:pt x="37870" y="130273"/>
                  </a:lnTo>
                  <a:lnTo>
                    <a:pt x="59691" y="130819"/>
                  </a:lnTo>
                  <a:lnTo>
                    <a:pt x="79918" y="125992"/>
                  </a:lnTo>
                  <a:lnTo>
                    <a:pt x="96707" y="116048"/>
                  </a:lnTo>
                  <a:lnTo>
                    <a:pt x="119312" y="91707"/>
                  </a:lnTo>
                  <a:lnTo>
                    <a:pt x="123039" y="82195"/>
                  </a:lnTo>
                  <a:lnTo>
                    <a:pt x="124060" y="62268"/>
                  </a:lnTo>
                  <a:lnTo>
                    <a:pt x="117495" y="44833"/>
                  </a:lnTo>
                  <a:lnTo>
                    <a:pt x="102417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117057" y="2902981"/>
              <a:ext cx="178985" cy="139755"/>
            </a:xfrm>
            <a:custGeom>
              <a:avLst/>
              <a:gdLst/>
              <a:ahLst/>
              <a:cxnLst/>
              <a:rect l="0" t="0" r="0" b="0"/>
              <a:pathLst>
                <a:path w="178985" h="139755">
                  <a:moveTo>
                    <a:pt x="0" y="44998"/>
                  </a:moveTo>
                  <a:lnTo>
                    <a:pt x="17958" y="98873"/>
                  </a:lnTo>
                  <a:lnTo>
                    <a:pt x="24749" y="119245"/>
                  </a:lnTo>
                  <a:lnTo>
                    <a:pt x="24688" y="122572"/>
                  </a:lnTo>
                  <a:lnTo>
                    <a:pt x="22308" y="121280"/>
                  </a:lnTo>
                  <a:lnTo>
                    <a:pt x="18382" y="116910"/>
                  </a:lnTo>
                  <a:lnTo>
                    <a:pt x="7266" y="88402"/>
                  </a:lnTo>
                  <a:lnTo>
                    <a:pt x="7742" y="50319"/>
                  </a:lnTo>
                  <a:lnTo>
                    <a:pt x="15529" y="29426"/>
                  </a:lnTo>
                  <a:lnTo>
                    <a:pt x="20881" y="20578"/>
                  </a:lnTo>
                  <a:lnTo>
                    <a:pt x="36187" y="7628"/>
                  </a:lnTo>
                  <a:lnTo>
                    <a:pt x="45181" y="2537"/>
                  </a:lnTo>
                  <a:lnTo>
                    <a:pt x="64535" y="0"/>
                  </a:lnTo>
                  <a:lnTo>
                    <a:pt x="84834" y="3942"/>
                  </a:lnTo>
                  <a:lnTo>
                    <a:pt x="136950" y="32023"/>
                  </a:lnTo>
                  <a:lnTo>
                    <a:pt x="162891" y="63510"/>
                  </a:lnTo>
                  <a:lnTo>
                    <a:pt x="171832" y="89100"/>
                  </a:lnTo>
                  <a:lnTo>
                    <a:pt x="178984" y="1397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2853222" y="3832373"/>
            <a:ext cx="4422542" cy="1052851"/>
            <a:chOff x="2853222" y="3832373"/>
            <a:chExt cx="4422542" cy="1052851"/>
          </a:xfrm>
        </p:grpSpPr>
        <p:sp>
          <p:nvSpPr>
            <p:cNvPr id="95" name="Freeform 94"/>
            <p:cNvSpPr/>
            <p:nvPr/>
          </p:nvSpPr>
          <p:spPr>
            <a:xfrm>
              <a:off x="3126963" y="4000829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0" y="0"/>
                  </a:moveTo>
                  <a:lnTo>
                    <a:pt x="8334" y="57263"/>
                  </a:lnTo>
                  <a:lnTo>
                    <a:pt x="9879" y="109773"/>
                  </a:lnTo>
                  <a:lnTo>
                    <a:pt x="10336" y="169786"/>
                  </a:lnTo>
                  <a:lnTo>
                    <a:pt x="13591" y="228901"/>
                  </a:lnTo>
                  <a:lnTo>
                    <a:pt x="18845" y="274103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853222" y="3916601"/>
              <a:ext cx="547483" cy="157928"/>
            </a:xfrm>
            <a:custGeom>
              <a:avLst/>
              <a:gdLst/>
              <a:ahLst/>
              <a:cxnLst/>
              <a:rect l="0" t="0" r="0" b="0"/>
              <a:pathLst>
                <a:path w="547483" h="157928">
                  <a:moveTo>
                    <a:pt x="547482" y="0"/>
                  </a:moveTo>
                  <a:lnTo>
                    <a:pt x="498552" y="3119"/>
                  </a:lnTo>
                  <a:lnTo>
                    <a:pt x="447586" y="8333"/>
                  </a:lnTo>
                  <a:lnTo>
                    <a:pt x="384250" y="15684"/>
                  </a:lnTo>
                  <a:lnTo>
                    <a:pt x="329539" y="28401"/>
                  </a:lnTo>
                  <a:lnTo>
                    <a:pt x="276791" y="42178"/>
                  </a:lnTo>
                  <a:lnTo>
                    <a:pt x="214265" y="60839"/>
                  </a:lnTo>
                  <a:lnTo>
                    <a:pt x="158415" y="86275"/>
                  </a:lnTo>
                  <a:lnTo>
                    <a:pt x="105350" y="105093"/>
                  </a:lnTo>
                  <a:lnTo>
                    <a:pt x="42120" y="129445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937450" y="4285098"/>
              <a:ext cx="442198" cy="73701"/>
            </a:xfrm>
            <a:custGeom>
              <a:avLst/>
              <a:gdLst/>
              <a:ahLst/>
              <a:cxnLst/>
              <a:rect l="0" t="0" r="0" b="0"/>
              <a:pathLst>
                <a:path w="442198" h="73701">
                  <a:moveTo>
                    <a:pt x="442197" y="0"/>
                  </a:moveTo>
                  <a:lnTo>
                    <a:pt x="414641" y="7236"/>
                  </a:lnTo>
                  <a:lnTo>
                    <a:pt x="361538" y="12997"/>
                  </a:lnTo>
                  <a:lnTo>
                    <a:pt x="305382" y="25054"/>
                  </a:lnTo>
                  <a:lnTo>
                    <a:pt x="249581" y="29651"/>
                  </a:lnTo>
                  <a:lnTo>
                    <a:pt x="193060" y="39609"/>
                  </a:lnTo>
                  <a:lnTo>
                    <a:pt x="141861" y="52841"/>
                  </a:lnTo>
                  <a:lnTo>
                    <a:pt x="89996" y="63230"/>
                  </a:lnTo>
                  <a:lnTo>
                    <a:pt x="39534" y="70597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434724" y="4085057"/>
              <a:ext cx="210952" cy="200042"/>
            </a:xfrm>
            <a:custGeom>
              <a:avLst/>
              <a:gdLst/>
              <a:ahLst/>
              <a:cxnLst/>
              <a:rect l="0" t="0" r="0" b="0"/>
              <a:pathLst>
                <a:path w="210952" h="200042">
                  <a:moveTo>
                    <a:pt x="144965" y="0"/>
                  </a:moveTo>
                  <a:lnTo>
                    <a:pt x="88772" y="35917"/>
                  </a:lnTo>
                  <a:lnTo>
                    <a:pt x="52627" y="66452"/>
                  </a:lnTo>
                  <a:lnTo>
                    <a:pt x="8307" y="123510"/>
                  </a:lnTo>
                  <a:lnTo>
                    <a:pt x="1217" y="131473"/>
                  </a:lnTo>
                  <a:lnTo>
                    <a:pt x="0" y="137951"/>
                  </a:lnTo>
                  <a:lnTo>
                    <a:pt x="2698" y="143440"/>
                  </a:lnTo>
                  <a:lnTo>
                    <a:pt x="8006" y="148269"/>
                  </a:lnTo>
                  <a:lnTo>
                    <a:pt x="16225" y="150318"/>
                  </a:lnTo>
                  <a:lnTo>
                    <a:pt x="63036" y="145203"/>
                  </a:lnTo>
                  <a:lnTo>
                    <a:pt x="122932" y="138516"/>
                  </a:lnTo>
                  <a:lnTo>
                    <a:pt x="175448" y="145601"/>
                  </a:lnTo>
                  <a:lnTo>
                    <a:pt x="202186" y="151669"/>
                  </a:lnTo>
                  <a:lnTo>
                    <a:pt x="208849" y="156094"/>
                  </a:lnTo>
                  <a:lnTo>
                    <a:pt x="210951" y="161385"/>
                  </a:lnTo>
                  <a:lnTo>
                    <a:pt x="210012" y="167251"/>
                  </a:lnTo>
                  <a:lnTo>
                    <a:pt x="204708" y="172332"/>
                  </a:lnTo>
                  <a:lnTo>
                    <a:pt x="186335" y="181097"/>
                  </a:lnTo>
                  <a:lnTo>
                    <a:pt x="126005" y="191524"/>
                  </a:lnTo>
                  <a:lnTo>
                    <a:pt x="63136" y="198920"/>
                  </a:lnTo>
                  <a:lnTo>
                    <a:pt x="8094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723981" y="4148228"/>
              <a:ext cx="153592" cy="162281"/>
            </a:xfrm>
            <a:custGeom>
              <a:avLst/>
              <a:gdLst/>
              <a:ahLst/>
              <a:cxnLst/>
              <a:rect l="0" t="0" r="0" b="0"/>
              <a:pathLst>
                <a:path w="153592" h="162281">
                  <a:moveTo>
                    <a:pt x="97863" y="31585"/>
                  </a:moveTo>
                  <a:lnTo>
                    <a:pt x="75506" y="31585"/>
                  </a:lnTo>
                  <a:lnTo>
                    <a:pt x="44836" y="42764"/>
                  </a:lnTo>
                  <a:lnTo>
                    <a:pt x="19111" y="60894"/>
                  </a:lnTo>
                  <a:lnTo>
                    <a:pt x="2259" y="86673"/>
                  </a:lnTo>
                  <a:lnTo>
                    <a:pt x="0" y="106371"/>
                  </a:lnTo>
                  <a:lnTo>
                    <a:pt x="4066" y="126825"/>
                  </a:lnTo>
                  <a:lnTo>
                    <a:pt x="13672" y="147614"/>
                  </a:lnTo>
                  <a:lnTo>
                    <a:pt x="21848" y="154561"/>
                  </a:lnTo>
                  <a:lnTo>
                    <a:pt x="43412" y="162280"/>
                  </a:lnTo>
                  <a:lnTo>
                    <a:pt x="76270" y="161037"/>
                  </a:lnTo>
                  <a:lnTo>
                    <a:pt x="108233" y="147670"/>
                  </a:lnTo>
                  <a:lnTo>
                    <a:pt x="134341" y="128892"/>
                  </a:lnTo>
                  <a:lnTo>
                    <a:pt x="151305" y="102921"/>
                  </a:lnTo>
                  <a:lnTo>
                    <a:pt x="153591" y="80058"/>
                  </a:lnTo>
                  <a:lnTo>
                    <a:pt x="145526" y="32841"/>
                  </a:lnTo>
                  <a:lnTo>
                    <a:pt x="136204" y="17325"/>
                  </a:lnTo>
                  <a:lnTo>
                    <a:pt x="11892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958715" y="3906072"/>
              <a:ext cx="42115" cy="379027"/>
            </a:xfrm>
            <a:custGeom>
              <a:avLst/>
              <a:gdLst/>
              <a:ahLst/>
              <a:cxnLst/>
              <a:rect l="0" t="0" r="0" b="0"/>
              <a:pathLst>
                <a:path w="42115" h="379027">
                  <a:moveTo>
                    <a:pt x="0" y="0"/>
                  </a:moveTo>
                  <a:lnTo>
                    <a:pt x="3119" y="57265"/>
                  </a:lnTo>
                  <a:lnTo>
                    <a:pt x="11453" y="109774"/>
                  </a:lnTo>
                  <a:lnTo>
                    <a:pt x="18211" y="166667"/>
                  </a:lnTo>
                  <a:lnTo>
                    <a:pt x="26084" y="227114"/>
                  </a:lnTo>
                  <a:lnTo>
                    <a:pt x="30498" y="288491"/>
                  </a:lnTo>
                  <a:lnTo>
                    <a:pt x="34490" y="343768"/>
                  </a:lnTo>
                  <a:lnTo>
                    <a:pt x="42114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088355" y="4166520"/>
              <a:ext cx="175687" cy="143523"/>
            </a:xfrm>
            <a:custGeom>
              <a:avLst/>
              <a:gdLst/>
              <a:ahLst/>
              <a:cxnLst/>
              <a:rect l="0" t="0" r="0" b="0"/>
              <a:pathLst>
                <a:path w="175687" h="143523">
                  <a:moveTo>
                    <a:pt x="133572" y="55407"/>
                  </a:moveTo>
                  <a:lnTo>
                    <a:pt x="133572" y="33050"/>
                  </a:lnTo>
                  <a:lnTo>
                    <a:pt x="130063" y="25295"/>
                  </a:lnTo>
                  <a:lnTo>
                    <a:pt x="116804" y="13558"/>
                  </a:lnTo>
                  <a:lnTo>
                    <a:pt x="89610" y="373"/>
                  </a:lnTo>
                  <a:lnTo>
                    <a:pt x="79697" y="0"/>
                  </a:lnTo>
                  <a:lnTo>
                    <a:pt x="59325" y="5825"/>
                  </a:lnTo>
                  <a:lnTo>
                    <a:pt x="28125" y="27848"/>
                  </a:lnTo>
                  <a:lnTo>
                    <a:pt x="7832" y="56600"/>
                  </a:lnTo>
                  <a:lnTo>
                    <a:pt x="0" y="92935"/>
                  </a:lnTo>
                  <a:lnTo>
                    <a:pt x="4407" y="116540"/>
                  </a:lnTo>
                  <a:lnTo>
                    <a:pt x="8857" y="127748"/>
                  </a:lnTo>
                  <a:lnTo>
                    <a:pt x="16504" y="135220"/>
                  </a:lnTo>
                  <a:lnTo>
                    <a:pt x="37478" y="143522"/>
                  </a:lnTo>
                  <a:lnTo>
                    <a:pt x="59278" y="140973"/>
                  </a:lnTo>
                  <a:lnTo>
                    <a:pt x="70005" y="137017"/>
                  </a:lnTo>
                  <a:lnTo>
                    <a:pt x="85043" y="123264"/>
                  </a:lnTo>
                  <a:lnTo>
                    <a:pt x="104229" y="85839"/>
                  </a:lnTo>
                  <a:lnTo>
                    <a:pt x="105713" y="65423"/>
                  </a:lnTo>
                  <a:lnTo>
                    <a:pt x="104471" y="55065"/>
                  </a:lnTo>
                  <a:lnTo>
                    <a:pt x="103643" y="52840"/>
                  </a:lnTo>
                  <a:lnTo>
                    <a:pt x="102723" y="62845"/>
                  </a:lnTo>
                  <a:lnTo>
                    <a:pt x="113383" y="89196"/>
                  </a:lnTo>
                  <a:lnTo>
                    <a:pt x="131359" y="113642"/>
                  </a:lnTo>
                  <a:lnTo>
                    <a:pt x="139116" y="117627"/>
                  </a:lnTo>
                  <a:lnTo>
                    <a:pt x="175686" y="1185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319977" y="3927129"/>
              <a:ext cx="28293" cy="315856"/>
            </a:xfrm>
            <a:custGeom>
              <a:avLst/>
              <a:gdLst/>
              <a:ahLst/>
              <a:cxnLst/>
              <a:rect l="0" t="0" r="0" b="0"/>
              <a:pathLst>
                <a:path w="28293" h="315856">
                  <a:moveTo>
                    <a:pt x="7235" y="0"/>
                  </a:moveTo>
                  <a:lnTo>
                    <a:pt x="0" y="28726"/>
                  </a:lnTo>
                  <a:lnTo>
                    <a:pt x="477" y="88993"/>
                  </a:lnTo>
                  <a:lnTo>
                    <a:pt x="5233" y="137112"/>
                  </a:lnTo>
                  <a:lnTo>
                    <a:pt x="9761" y="200114"/>
                  </a:lnTo>
                  <a:lnTo>
                    <a:pt x="18512" y="256995"/>
                  </a:lnTo>
                  <a:lnTo>
                    <a:pt x="28292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221927" y="4095585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72168" y="3120"/>
                  </a:lnTo>
                  <a:lnTo>
                    <a:pt x="113037" y="9065"/>
                  </a:lnTo>
                  <a:lnTo>
                    <a:pt x="57467" y="1141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429690" y="4071554"/>
              <a:ext cx="223907" cy="242366"/>
            </a:xfrm>
            <a:custGeom>
              <a:avLst/>
              <a:gdLst/>
              <a:ahLst/>
              <a:cxnLst/>
              <a:rect l="0" t="0" r="0" b="0"/>
              <a:pathLst>
                <a:path w="223907" h="242366">
                  <a:moveTo>
                    <a:pt x="2807" y="118788"/>
                  </a:moveTo>
                  <a:lnTo>
                    <a:pt x="61424" y="124377"/>
                  </a:lnTo>
                  <a:lnTo>
                    <a:pt x="115598" y="119935"/>
                  </a:lnTo>
                  <a:lnTo>
                    <a:pt x="143404" y="114228"/>
                  </a:lnTo>
                  <a:lnTo>
                    <a:pt x="152690" y="107559"/>
                  </a:lnTo>
                  <a:lnTo>
                    <a:pt x="158881" y="98434"/>
                  </a:lnTo>
                  <a:lnTo>
                    <a:pt x="163009" y="87671"/>
                  </a:lnTo>
                  <a:lnTo>
                    <a:pt x="163420" y="76986"/>
                  </a:lnTo>
                  <a:lnTo>
                    <a:pt x="157639" y="55756"/>
                  </a:lnTo>
                  <a:lnTo>
                    <a:pt x="141230" y="29661"/>
                  </a:lnTo>
                  <a:lnTo>
                    <a:pt x="125160" y="17565"/>
                  </a:lnTo>
                  <a:lnTo>
                    <a:pt x="80658" y="267"/>
                  </a:lnTo>
                  <a:lnTo>
                    <a:pt x="69915" y="0"/>
                  </a:lnTo>
                  <a:lnTo>
                    <a:pt x="51740" y="5942"/>
                  </a:lnTo>
                  <a:lnTo>
                    <a:pt x="28354" y="22441"/>
                  </a:lnTo>
                  <a:lnTo>
                    <a:pt x="16891" y="41652"/>
                  </a:lnTo>
                  <a:lnTo>
                    <a:pt x="0" y="92113"/>
                  </a:lnTo>
                  <a:lnTo>
                    <a:pt x="156" y="133241"/>
                  </a:lnTo>
                  <a:lnTo>
                    <a:pt x="13200" y="169473"/>
                  </a:lnTo>
                  <a:lnTo>
                    <a:pt x="52236" y="219775"/>
                  </a:lnTo>
                  <a:lnTo>
                    <a:pt x="84263" y="235798"/>
                  </a:lnTo>
                  <a:lnTo>
                    <a:pt x="128978" y="242365"/>
                  </a:lnTo>
                  <a:lnTo>
                    <a:pt x="190911" y="236432"/>
                  </a:lnTo>
                  <a:lnTo>
                    <a:pt x="223906" y="2346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190549" y="3842901"/>
              <a:ext cx="21058" cy="579069"/>
            </a:xfrm>
            <a:custGeom>
              <a:avLst/>
              <a:gdLst/>
              <a:ahLst/>
              <a:cxnLst/>
              <a:rect l="0" t="0" r="0" b="0"/>
              <a:pathLst>
                <a:path w="21058" h="579069">
                  <a:moveTo>
                    <a:pt x="21057" y="0"/>
                  </a:moveTo>
                  <a:lnTo>
                    <a:pt x="12724" y="48931"/>
                  </a:lnTo>
                  <a:lnTo>
                    <a:pt x="11179" y="99896"/>
                  </a:lnTo>
                  <a:lnTo>
                    <a:pt x="16246" y="163232"/>
                  </a:lnTo>
                  <a:lnTo>
                    <a:pt x="20107" y="221454"/>
                  </a:lnTo>
                  <a:lnTo>
                    <a:pt x="20775" y="281515"/>
                  </a:lnTo>
                  <a:lnTo>
                    <a:pt x="20973" y="332847"/>
                  </a:lnTo>
                  <a:lnTo>
                    <a:pt x="19862" y="387960"/>
                  </a:lnTo>
                  <a:lnTo>
                    <a:pt x="12719" y="449161"/>
                  </a:lnTo>
                  <a:lnTo>
                    <a:pt x="8058" y="501192"/>
                  </a:lnTo>
                  <a:lnTo>
                    <a:pt x="2387" y="543125"/>
                  </a:lnTo>
                  <a:lnTo>
                    <a:pt x="0" y="5790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990507" y="4134926"/>
              <a:ext cx="389556" cy="55417"/>
            </a:xfrm>
            <a:custGeom>
              <a:avLst/>
              <a:gdLst/>
              <a:ahLst/>
              <a:cxnLst/>
              <a:rect l="0" t="0" r="0" b="0"/>
              <a:pathLst>
                <a:path w="389556" h="55417">
                  <a:moveTo>
                    <a:pt x="389555" y="13302"/>
                  </a:moveTo>
                  <a:lnTo>
                    <a:pt x="378376" y="2123"/>
                  </a:lnTo>
                  <a:lnTo>
                    <a:pt x="370404" y="0"/>
                  </a:lnTo>
                  <a:lnTo>
                    <a:pt x="337997" y="2602"/>
                  </a:lnTo>
                  <a:lnTo>
                    <a:pt x="288774" y="13961"/>
                  </a:lnTo>
                  <a:lnTo>
                    <a:pt x="240371" y="24025"/>
                  </a:lnTo>
                  <a:lnTo>
                    <a:pt x="188984" y="34416"/>
                  </a:lnTo>
                  <a:lnTo>
                    <a:pt x="136714" y="41784"/>
                  </a:lnTo>
                  <a:lnTo>
                    <a:pt x="87302" y="47087"/>
                  </a:lnTo>
                  <a:lnTo>
                    <a:pt x="28683" y="53771"/>
                  </a:lnTo>
                  <a:lnTo>
                    <a:pt x="0" y="554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295834" y="3832373"/>
              <a:ext cx="400697" cy="526426"/>
            </a:xfrm>
            <a:custGeom>
              <a:avLst/>
              <a:gdLst/>
              <a:ahLst/>
              <a:cxnLst/>
              <a:rect l="0" t="0" r="0" b="0"/>
              <a:pathLst>
                <a:path w="400697" h="526426">
                  <a:moveTo>
                    <a:pt x="0" y="0"/>
                  </a:moveTo>
                  <a:lnTo>
                    <a:pt x="0" y="58617"/>
                  </a:lnTo>
                  <a:lnTo>
                    <a:pt x="1170" y="120026"/>
                  </a:lnTo>
                  <a:lnTo>
                    <a:pt x="7236" y="166455"/>
                  </a:lnTo>
                  <a:lnTo>
                    <a:pt x="10723" y="221285"/>
                  </a:lnTo>
                  <a:lnTo>
                    <a:pt x="18669" y="282919"/>
                  </a:lnTo>
                  <a:lnTo>
                    <a:pt x="20349" y="332222"/>
                  </a:lnTo>
                  <a:lnTo>
                    <a:pt x="20847" y="388165"/>
                  </a:lnTo>
                  <a:lnTo>
                    <a:pt x="15426" y="448291"/>
                  </a:lnTo>
                  <a:lnTo>
                    <a:pt x="16133" y="453279"/>
                  </a:lnTo>
                  <a:lnTo>
                    <a:pt x="18944" y="453094"/>
                  </a:lnTo>
                  <a:lnTo>
                    <a:pt x="23158" y="449462"/>
                  </a:lnTo>
                  <a:lnTo>
                    <a:pt x="57456" y="388747"/>
                  </a:lnTo>
                  <a:lnTo>
                    <a:pt x="91418" y="342395"/>
                  </a:lnTo>
                  <a:lnTo>
                    <a:pt x="111601" y="330380"/>
                  </a:lnTo>
                  <a:lnTo>
                    <a:pt x="123533" y="325538"/>
                  </a:lnTo>
                  <a:lnTo>
                    <a:pt x="134998" y="324650"/>
                  </a:lnTo>
                  <a:lnTo>
                    <a:pt x="157095" y="329902"/>
                  </a:lnTo>
                  <a:lnTo>
                    <a:pt x="175495" y="346275"/>
                  </a:lnTo>
                  <a:lnTo>
                    <a:pt x="200782" y="389324"/>
                  </a:lnTo>
                  <a:lnTo>
                    <a:pt x="217042" y="440028"/>
                  </a:lnTo>
                  <a:lnTo>
                    <a:pt x="225616" y="480029"/>
                  </a:lnTo>
                  <a:lnTo>
                    <a:pt x="223886" y="503465"/>
                  </a:lnTo>
                  <a:lnTo>
                    <a:pt x="221787" y="507608"/>
                  </a:lnTo>
                  <a:lnTo>
                    <a:pt x="219218" y="506861"/>
                  </a:lnTo>
                  <a:lnTo>
                    <a:pt x="216335" y="502854"/>
                  </a:lnTo>
                  <a:lnTo>
                    <a:pt x="216753" y="496673"/>
                  </a:lnTo>
                  <a:lnTo>
                    <a:pt x="223457" y="480446"/>
                  </a:lnTo>
                  <a:lnTo>
                    <a:pt x="276618" y="418790"/>
                  </a:lnTo>
                  <a:lnTo>
                    <a:pt x="299290" y="398087"/>
                  </a:lnTo>
                  <a:lnTo>
                    <a:pt x="357193" y="364042"/>
                  </a:lnTo>
                  <a:lnTo>
                    <a:pt x="388708" y="333606"/>
                  </a:lnTo>
                  <a:lnTo>
                    <a:pt x="396009" y="324179"/>
                  </a:lnTo>
                  <a:lnTo>
                    <a:pt x="399707" y="314385"/>
                  </a:lnTo>
                  <a:lnTo>
                    <a:pt x="400696" y="294145"/>
                  </a:lnTo>
                  <a:lnTo>
                    <a:pt x="396982" y="286174"/>
                  </a:lnTo>
                  <a:lnTo>
                    <a:pt x="383497" y="274197"/>
                  </a:lnTo>
                  <a:lnTo>
                    <a:pt x="362686" y="271214"/>
                  </a:lnTo>
                  <a:lnTo>
                    <a:pt x="339008" y="274958"/>
                  </a:lnTo>
                  <a:lnTo>
                    <a:pt x="307117" y="290219"/>
                  </a:lnTo>
                  <a:lnTo>
                    <a:pt x="282330" y="310729"/>
                  </a:lnTo>
                  <a:lnTo>
                    <a:pt x="267420" y="328784"/>
                  </a:lnTo>
                  <a:lnTo>
                    <a:pt x="259233" y="351627"/>
                  </a:lnTo>
                  <a:lnTo>
                    <a:pt x="253978" y="404419"/>
                  </a:lnTo>
                  <a:lnTo>
                    <a:pt x="259498" y="428916"/>
                  </a:lnTo>
                  <a:lnTo>
                    <a:pt x="275760" y="459319"/>
                  </a:lnTo>
                  <a:lnTo>
                    <a:pt x="310271" y="503896"/>
                  </a:lnTo>
                  <a:lnTo>
                    <a:pt x="328581" y="515632"/>
                  </a:lnTo>
                  <a:lnTo>
                    <a:pt x="379026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938072" y="4106114"/>
              <a:ext cx="157929" cy="237014"/>
            </a:xfrm>
            <a:custGeom>
              <a:avLst/>
              <a:gdLst/>
              <a:ahLst/>
              <a:cxnLst/>
              <a:rect l="0" t="0" r="0" b="0"/>
              <a:pathLst>
                <a:path w="157929" h="237014">
                  <a:moveTo>
                    <a:pt x="0" y="31585"/>
                  </a:moveTo>
                  <a:lnTo>
                    <a:pt x="14654" y="90202"/>
                  </a:lnTo>
                  <a:lnTo>
                    <a:pt x="35434" y="143206"/>
                  </a:lnTo>
                  <a:lnTo>
                    <a:pt x="55735" y="199489"/>
                  </a:lnTo>
                  <a:lnTo>
                    <a:pt x="72146" y="231463"/>
                  </a:lnTo>
                  <a:lnTo>
                    <a:pt x="78513" y="236197"/>
                  </a:lnTo>
                  <a:lnTo>
                    <a:pt x="85097" y="237013"/>
                  </a:lnTo>
                  <a:lnTo>
                    <a:pt x="91826" y="235217"/>
                  </a:lnTo>
                  <a:lnTo>
                    <a:pt x="97483" y="230511"/>
                  </a:lnTo>
                  <a:lnTo>
                    <a:pt x="106887" y="215923"/>
                  </a:lnTo>
                  <a:lnTo>
                    <a:pt x="117758" y="156321"/>
                  </a:lnTo>
                  <a:lnTo>
                    <a:pt x="130236" y="95869"/>
                  </a:lnTo>
                  <a:lnTo>
                    <a:pt x="147449" y="33118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124762" y="4184041"/>
              <a:ext cx="202866" cy="189139"/>
            </a:xfrm>
            <a:custGeom>
              <a:avLst/>
              <a:gdLst/>
              <a:ahLst/>
              <a:cxnLst/>
              <a:rect l="0" t="0" r="0" b="0"/>
              <a:pathLst>
                <a:path w="202866" h="189139">
                  <a:moveTo>
                    <a:pt x="129165" y="48414"/>
                  </a:moveTo>
                  <a:lnTo>
                    <a:pt x="119590" y="24368"/>
                  </a:lnTo>
                  <a:lnTo>
                    <a:pt x="108922" y="10041"/>
                  </a:lnTo>
                  <a:lnTo>
                    <a:pt x="90142" y="2114"/>
                  </a:lnTo>
                  <a:lnTo>
                    <a:pt x="78583" y="0"/>
                  </a:lnTo>
                  <a:lnTo>
                    <a:pt x="68538" y="930"/>
                  </a:lnTo>
                  <a:lnTo>
                    <a:pt x="51137" y="8203"/>
                  </a:lnTo>
                  <a:lnTo>
                    <a:pt x="28187" y="36630"/>
                  </a:lnTo>
                  <a:lnTo>
                    <a:pt x="3853" y="90363"/>
                  </a:lnTo>
                  <a:lnTo>
                    <a:pt x="0" y="100947"/>
                  </a:lnTo>
                  <a:lnTo>
                    <a:pt x="167" y="138199"/>
                  </a:lnTo>
                  <a:lnTo>
                    <a:pt x="13215" y="173283"/>
                  </a:lnTo>
                  <a:lnTo>
                    <a:pt x="21450" y="180794"/>
                  </a:lnTo>
                  <a:lnTo>
                    <a:pt x="43077" y="189138"/>
                  </a:lnTo>
                  <a:lnTo>
                    <a:pt x="53056" y="189024"/>
                  </a:lnTo>
                  <a:lnTo>
                    <a:pt x="70383" y="182657"/>
                  </a:lnTo>
                  <a:lnTo>
                    <a:pt x="93291" y="165919"/>
                  </a:lnTo>
                  <a:lnTo>
                    <a:pt x="109307" y="140553"/>
                  </a:lnTo>
                  <a:lnTo>
                    <a:pt x="124029" y="99370"/>
                  </a:lnTo>
                  <a:lnTo>
                    <a:pt x="127643" y="70271"/>
                  </a:lnTo>
                  <a:lnTo>
                    <a:pt x="143760" y="133427"/>
                  </a:lnTo>
                  <a:lnTo>
                    <a:pt x="159486" y="158871"/>
                  </a:lnTo>
                  <a:lnTo>
                    <a:pt x="166926" y="162997"/>
                  </a:lnTo>
                  <a:lnTo>
                    <a:pt x="202865" y="16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369741" y="4190342"/>
              <a:ext cx="105286" cy="173509"/>
            </a:xfrm>
            <a:custGeom>
              <a:avLst/>
              <a:gdLst/>
              <a:ahLst/>
              <a:cxnLst/>
              <a:rect l="0" t="0" r="0" b="0"/>
              <a:pathLst>
                <a:path w="105286" h="173509">
                  <a:moveTo>
                    <a:pt x="0" y="84228"/>
                  </a:moveTo>
                  <a:lnTo>
                    <a:pt x="17959" y="145338"/>
                  </a:lnTo>
                  <a:lnTo>
                    <a:pt x="24749" y="167540"/>
                  </a:lnTo>
                  <a:lnTo>
                    <a:pt x="24688" y="172525"/>
                  </a:lnTo>
                  <a:lnTo>
                    <a:pt x="22307" y="173508"/>
                  </a:lnTo>
                  <a:lnTo>
                    <a:pt x="18381" y="171824"/>
                  </a:lnTo>
                  <a:lnTo>
                    <a:pt x="14019" y="154355"/>
                  </a:lnTo>
                  <a:lnTo>
                    <a:pt x="5629" y="101070"/>
                  </a:lnTo>
                  <a:lnTo>
                    <a:pt x="7257" y="59452"/>
                  </a:lnTo>
                  <a:lnTo>
                    <a:pt x="15314" y="37732"/>
                  </a:lnTo>
                  <a:lnTo>
                    <a:pt x="20738" y="28664"/>
                  </a:lnTo>
                  <a:lnTo>
                    <a:pt x="29033" y="22619"/>
                  </a:lnTo>
                  <a:lnTo>
                    <a:pt x="90869" y="435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553665" y="4264041"/>
              <a:ext cx="16118" cy="126343"/>
            </a:xfrm>
            <a:custGeom>
              <a:avLst/>
              <a:gdLst/>
              <a:ahLst/>
              <a:cxnLst/>
              <a:rect l="0" t="0" r="0" b="0"/>
              <a:pathLst>
                <a:path w="16118" h="126343">
                  <a:moveTo>
                    <a:pt x="5588" y="0"/>
                  </a:moveTo>
                  <a:lnTo>
                    <a:pt x="0" y="16767"/>
                  </a:lnTo>
                  <a:lnTo>
                    <a:pt x="4044" y="75446"/>
                  </a:lnTo>
                  <a:lnTo>
                    <a:pt x="6071" y="99042"/>
                  </a:lnTo>
                  <a:lnTo>
                    <a:pt x="16117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559253" y="4127171"/>
              <a:ext cx="10530" cy="42115"/>
            </a:xfrm>
            <a:custGeom>
              <a:avLst/>
              <a:gdLst/>
              <a:ahLst/>
              <a:cxnLst/>
              <a:rect l="0" t="0" r="0" b="0"/>
              <a:pathLst>
                <a:path w="10530" h="42115">
                  <a:moveTo>
                    <a:pt x="0" y="0"/>
                  </a:moveTo>
                  <a:lnTo>
                    <a:pt x="10529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635285" y="4248160"/>
              <a:ext cx="176654" cy="205512"/>
            </a:xfrm>
            <a:custGeom>
              <a:avLst/>
              <a:gdLst/>
              <a:ahLst/>
              <a:cxnLst/>
              <a:rect l="0" t="0" r="0" b="0"/>
              <a:pathLst>
                <a:path w="176654" h="205512">
                  <a:moveTo>
                    <a:pt x="113482" y="100109"/>
                  </a:moveTo>
                  <a:lnTo>
                    <a:pt x="107892" y="41492"/>
                  </a:lnTo>
                  <a:lnTo>
                    <a:pt x="98909" y="21025"/>
                  </a:lnTo>
                  <a:lnTo>
                    <a:pt x="93238" y="12291"/>
                  </a:lnTo>
                  <a:lnTo>
                    <a:pt x="84778" y="6469"/>
                  </a:lnTo>
                  <a:lnTo>
                    <a:pt x="62900" y="0"/>
                  </a:lnTo>
                  <a:lnTo>
                    <a:pt x="52854" y="614"/>
                  </a:lnTo>
                  <a:lnTo>
                    <a:pt x="35454" y="7536"/>
                  </a:lnTo>
                  <a:lnTo>
                    <a:pt x="23041" y="21531"/>
                  </a:lnTo>
                  <a:lnTo>
                    <a:pt x="5539" y="64700"/>
                  </a:lnTo>
                  <a:lnTo>
                    <a:pt x="0" y="104566"/>
                  </a:lnTo>
                  <a:lnTo>
                    <a:pt x="6534" y="151552"/>
                  </a:lnTo>
                  <a:lnTo>
                    <a:pt x="16933" y="182812"/>
                  </a:lnTo>
                  <a:lnTo>
                    <a:pt x="28067" y="199647"/>
                  </a:lnTo>
                  <a:lnTo>
                    <a:pt x="35482" y="203902"/>
                  </a:lnTo>
                  <a:lnTo>
                    <a:pt x="53078" y="205511"/>
                  </a:lnTo>
                  <a:lnTo>
                    <a:pt x="61515" y="201962"/>
                  </a:lnTo>
                  <a:lnTo>
                    <a:pt x="99070" y="167031"/>
                  </a:lnTo>
                  <a:lnTo>
                    <a:pt x="107077" y="146620"/>
                  </a:lnTo>
                  <a:lnTo>
                    <a:pt x="117805" y="100978"/>
                  </a:lnTo>
                  <a:lnTo>
                    <a:pt x="119874" y="98348"/>
                  </a:lnTo>
                  <a:lnTo>
                    <a:pt x="121253" y="101275"/>
                  </a:lnTo>
                  <a:lnTo>
                    <a:pt x="129055" y="134005"/>
                  </a:lnTo>
                  <a:lnTo>
                    <a:pt x="144092" y="158375"/>
                  </a:lnTo>
                  <a:lnTo>
                    <a:pt x="156722" y="166949"/>
                  </a:lnTo>
                  <a:lnTo>
                    <a:pt x="176653" y="1738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825394" y="4032414"/>
              <a:ext cx="183800" cy="407161"/>
            </a:xfrm>
            <a:custGeom>
              <a:avLst/>
              <a:gdLst/>
              <a:ahLst/>
              <a:cxnLst/>
              <a:rect l="0" t="0" r="0" b="0"/>
              <a:pathLst>
                <a:path w="183800" h="407161">
                  <a:moveTo>
                    <a:pt x="28658" y="0"/>
                  </a:moveTo>
                  <a:lnTo>
                    <a:pt x="20324" y="48931"/>
                  </a:lnTo>
                  <a:lnTo>
                    <a:pt x="18780" y="103016"/>
                  </a:lnTo>
                  <a:lnTo>
                    <a:pt x="18418" y="147561"/>
                  </a:lnTo>
                  <a:lnTo>
                    <a:pt x="18258" y="194654"/>
                  </a:lnTo>
                  <a:lnTo>
                    <a:pt x="18168" y="256027"/>
                  </a:lnTo>
                  <a:lnTo>
                    <a:pt x="18140" y="311256"/>
                  </a:lnTo>
                  <a:lnTo>
                    <a:pt x="18133" y="359076"/>
                  </a:lnTo>
                  <a:lnTo>
                    <a:pt x="15792" y="365726"/>
                  </a:lnTo>
                  <a:lnTo>
                    <a:pt x="11891" y="366650"/>
                  </a:lnTo>
                  <a:lnTo>
                    <a:pt x="6952" y="363756"/>
                  </a:lnTo>
                  <a:lnTo>
                    <a:pt x="3658" y="357148"/>
                  </a:lnTo>
                  <a:lnTo>
                    <a:pt x="0" y="337327"/>
                  </a:lnTo>
                  <a:lnTo>
                    <a:pt x="3529" y="305449"/>
                  </a:lnTo>
                  <a:lnTo>
                    <a:pt x="17572" y="273778"/>
                  </a:lnTo>
                  <a:lnTo>
                    <a:pt x="42141" y="247756"/>
                  </a:lnTo>
                  <a:lnTo>
                    <a:pt x="51685" y="243549"/>
                  </a:lnTo>
                  <a:lnTo>
                    <a:pt x="71647" y="241995"/>
                  </a:lnTo>
                  <a:lnTo>
                    <a:pt x="108206" y="247697"/>
                  </a:lnTo>
                  <a:lnTo>
                    <a:pt x="128743" y="256707"/>
                  </a:lnTo>
                  <a:lnTo>
                    <a:pt x="160991" y="281555"/>
                  </a:lnTo>
                  <a:lnTo>
                    <a:pt x="177182" y="307642"/>
                  </a:lnTo>
                  <a:lnTo>
                    <a:pt x="183799" y="343187"/>
                  </a:lnTo>
                  <a:lnTo>
                    <a:pt x="180170" y="377766"/>
                  </a:lnTo>
                  <a:lnTo>
                    <a:pt x="175290" y="386375"/>
                  </a:lnTo>
                  <a:lnTo>
                    <a:pt x="160508" y="399060"/>
                  </a:lnTo>
                  <a:lnTo>
                    <a:pt x="139120" y="405477"/>
                  </a:lnTo>
                  <a:lnTo>
                    <a:pt x="115187" y="407160"/>
                  </a:lnTo>
                  <a:lnTo>
                    <a:pt x="60546" y="395657"/>
                  </a:lnTo>
                  <a:lnTo>
                    <a:pt x="21698" y="382354"/>
                  </a:lnTo>
                  <a:lnTo>
                    <a:pt x="7601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043565" y="4000829"/>
              <a:ext cx="10529" cy="410612"/>
            </a:xfrm>
            <a:custGeom>
              <a:avLst/>
              <a:gdLst/>
              <a:ahLst/>
              <a:cxnLst/>
              <a:rect l="0" t="0" r="0" b="0"/>
              <a:pathLst>
                <a:path w="10529" h="410612">
                  <a:moveTo>
                    <a:pt x="10528" y="0"/>
                  </a:moveTo>
                  <a:lnTo>
                    <a:pt x="3293" y="27556"/>
                  </a:lnTo>
                  <a:lnTo>
                    <a:pt x="650" y="86898"/>
                  </a:lnTo>
                  <a:lnTo>
                    <a:pt x="193" y="137661"/>
                  </a:lnTo>
                  <a:lnTo>
                    <a:pt x="57" y="192866"/>
                  </a:lnTo>
                  <a:lnTo>
                    <a:pt x="17" y="250558"/>
                  </a:lnTo>
                  <a:lnTo>
                    <a:pt x="5" y="301576"/>
                  </a:lnTo>
                  <a:lnTo>
                    <a:pt x="1" y="360737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098522" y="4218152"/>
              <a:ext cx="177242" cy="203818"/>
            </a:xfrm>
            <a:custGeom>
              <a:avLst/>
              <a:gdLst/>
              <a:ahLst/>
              <a:cxnLst/>
              <a:rect l="0" t="0" r="0" b="0"/>
              <a:pathLst>
                <a:path w="177242" h="203818">
                  <a:moveTo>
                    <a:pt x="18742" y="109060"/>
                  </a:moveTo>
                  <a:lnTo>
                    <a:pt x="67673" y="109060"/>
                  </a:lnTo>
                  <a:lnTo>
                    <a:pt x="121214" y="103471"/>
                  </a:lnTo>
                  <a:lnTo>
                    <a:pt x="154779" y="88816"/>
                  </a:lnTo>
                  <a:lnTo>
                    <a:pt x="170060" y="73156"/>
                  </a:lnTo>
                  <a:lnTo>
                    <a:pt x="175772" y="64068"/>
                  </a:lnTo>
                  <a:lnTo>
                    <a:pt x="177241" y="54498"/>
                  </a:lnTo>
                  <a:lnTo>
                    <a:pt x="172634" y="34507"/>
                  </a:lnTo>
                  <a:lnTo>
                    <a:pt x="166960" y="26603"/>
                  </a:lnTo>
                  <a:lnTo>
                    <a:pt x="151297" y="14701"/>
                  </a:lnTo>
                  <a:lnTo>
                    <a:pt x="122748" y="1423"/>
                  </a:lnTo>
                  <a:lnTo>
                    <a:pt x="102402" y="0"/>
                  </a:lnTo>
                  <a:lnTo>
                    <a:pt x="81660" y="4437"/>
                  </a:lnTo>
                  <a:lnTo>
                    <a:pt x="51423" y="20089"/>
                  </a:lnTo>
                  <a:lnTo>
                    <a:pt x="34827" y="32863"/>
                  </a:lnTo>
                  <a:lnTo>
                    <a:pt x="17918" y="58797"/>
                  </a:lnTo>
                  <a:lnTo>
                    <a:pt x="2894" y="100172"/>
                  </a:lnTo>
                  <a:lnTo>
                    <a:pt x="0" y="125387"/>
                  </a:lnTo>
                  <a:lnTo>
                    <a:pt x="4953" y="149072"/>
                  </a:lnTo>
                  <a:lnTo>
                    <a:pt x="9549" y="160301"/>
                  </a:lnTo>
                  <a:lnTo>
                    <a:pt x="24015" y="175897"/>
                  </a:lnTo>
                  <a:lnTo>
                    <a:pt x="61897" y="195442"/>
                  </a:lnTo>
                  <a:lnTo>
                    <a:pt x="124027" y="2038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105906" y="4632710"/>
              <a:ext cx="4106116" cy="252514"/>
            </a:xfrm>
            <a:custGeom>
              <a:avLst/>
              <a:gdLst/>
              <a:ahLst/>
              <a:cxnLst/>
              <a:rect l="0" t="0" r="0" b="0"/>
              <a:pathLst>
                <a:path w="4106116" h="252514">
                  <a:moveTo>
                    <a:pt x="4106115" y="252513"/>
                  </a:moveTo>
                  <a:lnTo>
                    <a:pt x="4079728" y="236871"/>
                  </a:lnTo>
                  <a:lnTo>
                    <a:pt x="4027550" y="221304"/>
                  </a:lnTo>
                  <a:lnTo>
                    <a:pt x="3972442" y="206963"/>
                  </a:lnTo>
                  <a:lnTo>
                    <a:pt x="3923082" y="192866"/>
                  </a:lnTo>
                  <a:lnTo>
                    <a:pt x="3865619" y="183497"/>
                  </a:lnTo>
                  <a:lnTo>
                    <a:pt x="3802502" y="176619"/>
                  </a:lnTo>
                  <a:lnTo>
                    <a:pt x="3744975" y="169930"/>
                  </a:lnTo>
                  <a:lnTo>
                    <a:pt x="3697033" y="168772"/>
                  </a:lnTo>
                  <a:lnTo>
                    <a:pt x="3645784" y="162840"/>
                  </a:lnTo>
                  <a:lnTo>
                    <a:pt x="3593554" y="159263"/>
                  </a:lnTo>
                  <a:lnTo>
                    <a:pt x="3541034" y="152613"/>
                  </a:lnTo>
                  <a:lnTo>
                    <a:pt x="3482838" y="148823"/>
                  </a:lnTo>
                  <a:lnTo>
                    <a:pt x="3426730" y="142111"/>
                  </a:lnTo>
                  <a:lnTo>
                    <a:pt x="3367472" y="132713"/>
                  </a:lnTo>
                  <a:lnTo>
                    <a:pt x="3323154" y="129078"/>
                  </a:lnTo>
                  <a:lnTo>
                    <a:pt x="3276161" y="126293"/>
                  </a:lnTo>
                  <a:lnTo>
                    <a:pt x="3227979" y="121156"/>
                  </a:lnTo>
                  <a:lnTo>
                    <a:pt x="3179268" y="114973"/>
                  </a:lnTo>
                  <a:lnTo>
                    <a:pt x="3130323" y="108326"/>
                  </a:lnTo>
                  <a:lnTo>
                    <a:pt x="3081274" y="101472"/>
                  </a:lnTo>
                  <a:lnTo>
                    <a:pt x="3032178" y="94526"/>
                  </a:lnTo>
                  <a:lnTo>
                    <a:pt x="2981892" y="88710"/>
                  </a:lnTo>
                  <a:lnTo>
                    <a:pt x="2928347" y="86124"/>
                  </a:lnTo>
                  <a:lnTo>
                    <a:pt x="2873354" y="81856"/>
                  </a:lnTo>
                  <a:lnTo>
                    <a:pt x="2817716" y="76060"/>
                  </a:lnTo>
                  <a:lnTo>
                    <a:pt x="2761793" y="69584"/>
                  </a:lnTo>
                  <a:lnTo>
                    <a:pt x="2702624" y="65926"/>
                  </a:lnTo>
                  <a:lnTo>
                    <a:pt x="2642401" y="63130"/>
                  </a:lnTo>
                  <a:lnTo>
                    <a:pt x="2584440" y="57988"/>
                  </a:lnTo>
                  <a:lnTo>
                    <a:pt x="2524364" y="51804"/>
                  </a:lnTo>
                  <a:lnTo>
                    <a:pt x="2461399" y="45156"/>
                  </a:lnTo>
                  <a:lnTo>
                    <a:pt x="2428230" y="41745"/>
                  </a:lnTo>
                  <a:lnTo>
                    <a:pt x="2394419" y="38301"/>
                  </a:lnTo>
                  <a:lnTo>
                    <a:pt x="2360181" y="34836"/>
                  </a:lnTo>
                  <a:lnTo>
                    <a:pt x="2325657" y="31356"/>
                  </a:lnTo>
                  <a:lnTo>
                    <a:pt x="2290942" y="27865"/>
                  </a:lnTo>
                  <a:lnTo>
                    <a:pt x="2256101" y="25539"/>
                  </a:lnTo>
                  <a:lnTo>
                    <a:pt x="2221175" y="23988"/>
                  </a:lnTo>
                  <a:lnTo>
                    <a:pt x="2186193" y="22954"/>
                  </a:lnTo>
                  <a:lnTo>
                    <a:pt x="2151173" y="21095"/>
                  </a:lnTo>
                  <a:lnTo>
                    <a:pt x="2116128" y="18685"/>
                  </a:lnTo>
                  <a:lnTo>
                    <a:pt x="2081067" y="15909"/>
                  </a:lnTo>
                  <a:lnTo>
                    <a:pt x="2045994" y="12888"/>
                  </a:lnTo>
                  <a:lnTo>
                    <a:pt x="2010914" y="9705"/>
                  </a:lnTo>
                  <a:lnTo>
                    <a:pt x="1975829" y="6413"/>
                  </a:lnTo>
                  <a:lnTo>
                    <a:pt x="1939570" y="4218"/>
                  </a:lnTo>
                  <a:lnTo>
                    <a:pt x="1902530" y="2755"/>
                  </a:lnTo>
                  <a:lnTo>
                    <a:pt x="1864968" y="1779"/>
                  </a:lnTo>
                  <a:lnTo>
                    <a:pt x="1828229" y="1129"/>
                  </a:lnTo>
                  <a:lnTo>
                    <a:pt x="1792038" y="695"/>
                  </a:lnTo>
                  <a:lnTo>
                    <a:pt x="1756212" y="407"/>
                  </a:lnTo>
                  <a:lnTo>
                    <a:pt x="1720630" y="214"/>
                  </a:lnTo>
                  <a:lnTo>
                    <a:pt x="1685210" y="85"/>
                  </a:lnTo>
                  <a:lnTo>
                    <a:pt x="1649898" y="0"/>
                  </a:lnTo>
                  <a:lnTo>
                    <a:pt x="1614658" y="1112"/>
                  </a:lnTo>
                  <a:lnTo>
                    <a:pt x="1579468" y="3024"/>
                  </a:lnTo>
                  <a:lnTo>
                    <a:pt x="1544308" y="5468"/>
                  </a:lnTo>
                  <a:lnTo>
                    <a:pt x="1509171" y="7098"/>
                  </a:lnTo>
                  <a:lnTo>
                    <a:pt x="1474047" y="8184"/>
                  </a:lnTo>
                  <a:lnTo>
                    <a:pt x="1438933" y="8909"/>
                  </a:lnTo>
                  <a:lnTo>
                    <a:pt x="1402656" y="9391"/>
                  </a:lnTo>
                  <a:lnTo>
                    <a:pt x="1365602" y="9713"/>
                  </a:lnTo>
                  <a:lnTo>
                    <a:pt x="1328032" y="9928"/>
                  </a:lnTo>
                  <a:lnTo>
                    <a:pt x="1291287" y="11241"/>
                  </a:lnTo>
                  <a:lnTo>
                    <a:pt x="1255092" y="13286"/>
                  </a:lnTo>
                  <a:lnTo>
                    <a:pt x="1219264" y="15819"/>
                  </a:lnTo>
                  <a:lnTo>
                    <a:pt x="1183680" y="17508"/>
                  </a:lnTo>
                  <a:lnTo>
                    <a:pt x="1148259" y="18634"/>
                  </a:lnTo>
                  <a:lnTo>
                    <a:pt x="1112946" y="19384"/>
                  </a:lnTo>
                  <a:lnTo>
                    <a:pt x="1076537" y="21055"/>
                  </a:lnTo>
                  <a:lnTo>
                    <a:pt x="1039396" y="23338"/>
                  </a:lnTo>
                  <a:lnTo>
                    <a:pt x="1001766" y="26030"/>
                  </a:lnTo>
                  <a:lnTo>
                    <a:pt x="962642" y="28994"/>
                  </a:lnTo>
                  <a:lnTo>
                    <a:pt x="922522" y="32141"/>
                  </a:lnTo>
                  <a:lnTo>
                    <a:pt x="881737" y="35408"/>
                  </a:lnTo>
                  <a:lnTo>
                    <a:pt x="840508" y="37586"/>
                  </a:lnTo>
                  <a:lnTo>
                    <a:pt x="798985" y="39038"/>
                  </a:lnTo>
                  <a:lnTo>
                    <a:pt x="757265" y="40007"/>
                  </a:lnTo>
                  <a:lnTo>
                    <a:pt x="716583" y="42992"/>
                  </a:lnTo>
                  <a:lnTo>
                    <a:pt x="676594" y="47321"/>
                  </a:lnTo>
                  <a:lnTo>
                    <a:pt x="637066" y="52547"/>
                  </a:lnTo>
                  <a:lnTo>
                    <a:pt x="595506" y="57201"/>
                  </a:lnTo>
                  <a:lnTo>
                    <a:pt x="552592" y="61474"/>
                  </a:lnTo>
                  <a:lnTo>
                    <a:pt x="508775" y="65492"/>
                  </a:lnTo>
                  <a:lnTo>
                    <a:pt x="465525" y="69340"/>
                  </a:lnTo>
                  <a:lnTo>
                    <a:pt x="422654" y="73076"/>
                  </a:lnTo>
                  <a:lnTo>
                    <a:pt x="380036" y="76736"/>
                  </a:lnTo>
                  <a:lnTo>
                    <a:pt x="337585" y="81516"/>
                  </a:lnTo>
                  <a:lnTo>
                    <a:pt x="295247" y="87042"/>
                  </a:lnTo>
                  <a:lnTo>
                    <a:pt x="252983" y="93066"/>
                  </a:lnTo>
                  <a:lnTo>
                    <a:pt x="214279" y="99422"/>
                  </a:lnTo>
                  <a:lnTo>
                    <a:pt x="177948" y="105998"/>
                  </a:lnTo>
                  <a:lnTo>
                    <a:pt x="143198" y="112722"/>
                  </a:lnTo>
                  <a:lnTo>
                    <a:pt x="82751" y="123313"/>
                  </a:lnTo>
                  <a:lnTo>
                    <a:pt x="24519" y="132733"/>
                  </a:lnTo>
                  <a:lnTo>
                    <a:pt x="0" y="136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623945" y="384120"/>
            <a:ext cx="2926923" cy="445460"/>
            <a:chOff x="623945" y="384120"/>
            <a:chExt cx="2926923" cy="445460"/>
          </a:xfrm>
        </p:grpSpPr>
        <p:sp>
          <p:nvSpPr>
            <p:cNvPr id="2" name="Freeform 1"/>
            <p:cNvSpPr/>
            <p:nvPr/>
          </p:nvSpPr>
          <p:spPr>
            <a:xfrm>
              <a:off x="623945" y="487401"/>
              <a:ext cx="357970" cy="278708"/>
            </a:xfrm>
            <a:custGeom>
              <a:avLst/>
              <a:gdLst/>
              <a:ahLst/>
              <a:cxnLst/>
              <a:rect l="0" t="0" r="0" b="0"/>
              <a:pathLst>
                <a:path w="357970" h="278708">
                  <a:moveTo>
                    <a:pt x="0" y="57909"/>
                  </a:moveTo>
                  <a:lnTo>
                    <a:pt x="11178" y="69087"/>
                  </a:lnTo>
                  <a:lnTo>
                    <a:pt x="16666" y="90173"/>
                  </a:lnTo>
                  <a:lnTo>
                    <a:pt x="25779" y="151370"/>
                  </a:lnTo>
                  <a:lnTo>
                    <a:pt x="30438" y="211378"/>
                  </a:lnTo>
                  <a:lnTo>
                    <a:pt x="28239" y="265172"/>
                  </a:lnTo>
                  <a:lnTo>
                    <a:pt x="25845" y="276803"/>
                  </a:lnTo>
                  <a:lnTo>
                    <a:pt x="24249" y="278707"/>
                  </a:lnTo>
                  <a:lnTo>
                    <a:pt x="14101" y="224552"/>
                  </a:lnTo>
                  <a:lnTo>
                    <a:pt x="11234" y="172671"/>
                  </a:lnTo>
                  <a:lnTo>
                    <a:pt x="10668" y="117363"/>
                  </a:lnTo>
                  <a:lnTo>
                    <a:pt x="18880" y="55686"/>
                  </a:lnTo>
                  <a:lnTo>
                    <a:pt x="22429" y="31185"/>
                  </a:lnTo>
                  <a:lnTo>
                    <a:pt x="31805" y="12496"/>
                  </a:lnTo>
                  <a:lnTo>
                    <a:pt x="39921" y="6577"/>
                  </a:lnTo>
                  <a:lnTo>
                    <a:pt x="61416" y="0"/>
                  </a:lnTo>
                  <a:lnTo>
                    <a:pt x="71360" y="1755"/>
                  </a:lnTo>
                  <a:lnTo>
                    <a:pt x="88647" y="13065"/>
                  </a:lnTo>
                  <a:lnTo>
                    <a:pt x="117639" y="48921"/>
                  </a:lnTo>
                  <a:lnTo>
                    <a:pt x="143433" y="110687"/>
                  </a:lnTo>
                  <a:lnTo>
                    <a:pt x="150706" y="131668"/>
                  </a:lnTo>
                  <a:lnTo>
                    <a:pt x="153113" y="133988"/>
                  </a:lnTo>
                  <a:lnTo>
                    <a:pt x="154718" y="130855"/>
                  </a:lnTo>
                  <a:lnTo>
                    <a:pt x="167080" y="80773"/>
                  </a:lnTo>
                  <a:lnTo>
                    <a:pt x="177982" y="58712"/>
                  </a:lnTo>
                  <a:lnTo>
                    <a:pt x="193747" y="43448"/>
                  </a:lnTo>
                  <a:lnTo>
                    <a:pt x="232463" y="24117"/>
                  </a:lnTo>
                  <a:lnTo>
                    <a:pt x="253055" y="22613"/>
                  </a:lnTo>
                  <a:lnTo>
                    <a:pt x="273906" y="27014"/>
                  </a:lnTo>
                  <a:lnTo>
                    <a:pt x="294871" y="36769"/>
                  </a:lnTo>
                  <a:lnTo>
                    <a:pt x="320816" y="61004"/>
                  </a:lnTo>
                  <a:lnTo>
                    <a:pt x="337732" y="90411"/>
                  </a:lnTo>
                  <a:lnTo>
                    <a:pt x="349281" y="150591"/>
                  </a:lnTo>
                  <a:lnTo>
                    <a:pt x="356824" y="213440"/>
                  </a:lnTo>
                  <a:lnTo>
                    <a:pt x="357969" y="2684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55654" y="545310"/>
              <a:ext cx="21058" cy="178985"/>
            </a:xfrm>
            <a:custGeom>
              <a:avLst/>
              <a:gdLst/>
              <a:ahLst/>
              <a:cxnLst/>
              <a:rect l="0" t="0" r="0" b="0"/>
              <a:pathLst>
                <a:path w="21058" h="178985">
                  <a:moveTo>
                    <a:pt x="21057" y="0"/>
                  </a:moveTo>
                  <a:lnTo>
                    <a:pt x="6403" y="53027"/>
                  </a:lnTo>
                  <a:lnTo>
                    <a:pt x="1265" y="103238"/>
                  </a:lnTo>
                  <a:lnTo>
                    <a:pt x="250" y="151977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18784" y="629538"/>
              <a:ext cx="242156" cy="1"/>
            </a:xfrm>
            <a:custGeom>
              <a:avLst/>
              <a:gdLst/>
              <a:ahLst/>
              <a:cxnLst/>
              <a:rect l="0" t="0" r="0" b="0"/>
              <a:pathLst>
                <a:path w="242156" h="1">
                  <a:moveTo>
                    <a:pt x="242155" y="0"/>
                  </a:moveTo>
                  <a:lnTo>
                    <a:pt x="188011" y="0"/>
                  </a:lnTo>
                  <a:lnTo>
                    <a:pt x="133064" y="0"/>
                  </a:lnTo>
                  <a:lnTo>
                    <a:pt x="85570" y="0"/>
                  </a:lnTo>
                  <a:lnTo>
                    <a:pt x="229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22303" y="384120"/>
              <a:ext cx="312420" cy="400591"/>
            </a:xfrm>
            <a:custGeom>
              <a:avLst/>
              <a:gdLst/>
              <a:ahLst/>
              <a:cxnLst/>
              <a:rect l="0" t="0" r="0" b="0"/>
              <a:pathLst>
                <a:path w="312420" h="400591">
                  <a:moveTo>
                    <a:pt x="17621" y="34848"/>
                  </a:moveTo>
                  <a:lnTo>
                    <a:pt x="28799" y="18080"/>
                  </a:lnTo>
                  <a:lnTo>
                    <a:pt x="46766" y="6729"/>
                  </a:lnTo>
                  <a:lnTo>
                    <a:pt x="58108" y="2064"/>
                  </a:lnTo>
                  <a:lnTo>
                    <a:pt x="83188" y="0"/>
                  </a:lnTo>
                  <a:lnTo>
                    <a:pt x="131828" y="8207"/>
                  </a:lnTo>
                  <a:lnTo>
                    <a:pt x="158955" y="23315"/>
                  </a:lnTo>
                  <a:lnTo>
                    <a:pt x="181810" y="48198"/>
                  </a:lnTo>
                  <a:lnTo>
                    <a:pt x="202088" y="96453"/>
                  </a:lnTo>
                  <a:lnTo>
                    <a:pt x="217359" y="154165"/>
                  </a:lnTo>
                  <a:lnTo>
                    <a:pt x="226051" y="215954"/>
                  </a:lnTo>
                  <a:lnTo>
                    <a:pt x="221968" y="259045"/>
                  </a:lnTo>
                  <a:lnTo>
                    <a:pt x="210217" y="284230"/>
                  </a:lnTo>
                  <a:lnTo>
                    <a:pt x="165291" y="347293"/>
                  </a:lnTo>
                  <a:lnTo>
                    <a:pt x="131408" y="378105"/>
                  </a:lnTo>
                  <a:lnTo>
                    <a:pt x="101249" y="394047"/>
                  </a:lnTo>
                  <a:lnTo>
                    <a:pt x="64496" y="400590"/>
                  </a:lnTo>
                  <a:lnTo>
                    <a:pt x="40794" y="395882"/>
                  </a:lnTo>
                  <a:lnTo>
                    <a:pt x="29560" y="391351"/>
                  </a:lnTo>
                  <a:lnTo>
                    <a:pt x="13959" y="376957"/>
                  </a:lnTo>
                  <a:lnTo>
                    <a:pt x="8160" y="368206"/>
                  </a:lnTo>
                  <a:lnTo>
                    <a:pt x="0" y="333532"/>
                  </a:lnTo>
                  <a:lnTo>
                    <a:pt x="2364" y="322878"/>
                  </a:lnTo>
                  <a:lnTo>
                    <a:pt x="14350" y="304801"/>
                  </a:lnTo>
                  <a:lnTo>
                    <a:pt x="40828" y="287059"/>
                  </a:lnTo>
                  <a:lnTo>
                    <a:pt x="70901" y="274394"/>
                  </a:lnTo>
                  <a:lnTo>
                    <a:pt x="113216" y="274410"/>
                  </a:lnTo>
                  <a:lnTo>
                    <a:pt x="174272" y="288115"/>
                  </a:lnTo>
                  <a:lnTo>
                    <a:pt x="235258" y="313562"/>
                  </a:lnTo>
                  <a:lnTo>
                    <a:pt x="298077" y="344766"/>
                  </a:lnTo>
                  <a:lnTo>
                    <a:pt x="312419" y="3507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918950" y="613980"/>
              <a:ext cx="368498" cy="141901"/>
            </a:xfrm>
            <a:custGeom>
              <a:avLst/>
              <a:gdLst/>
              <a:ahLst/>
              <a:cxnLst/>
              <a:rect l="0" t="0" r="0" b="0"/>
              <a:pathLst>
                <a:path w="368498" h="141901">
                  <a:moveTo>
                    <a:pt x="0" y="47143"/>
                  </a:moveTo>
                  <a:lnTo>
                    <a:pt x="8333" y="84621"/>
                  </a:lnTo>
                  <a:lnTo>
                    <a:pt x="9065" y="96695"/>
                  </a:lnTo>
                  <a:lnTo>
                    <a:pt x="10722" y="100065"/>
                  </a:lnTo>
                  <a:lnTo>
                    <a:pt x="12997" y="97632"/>
                  </a:lnTo>
                  <a:lnTo>
                    <a:pt x="29571" y="42700"/>
                  </a:lnTo>
                  <a:lnTo>
                    <a:pt x="40829" y="23332"/>
                  </a:lnTo>
                  <a:lnTo>
                    <a:pt x="56750" y="10044"/>
                  </a:lnTo>
                  <a:lnTo>
                    <a:pt x="65910" y="4863"/>
                  </a:lnTo>
                  <a:lnTo>
                    <a:pt x="85445" y="2226"/>
                  </a:lnTo>
                  <a:lnTo>
                    <a:pt x="104656" y="6123"/>
                  </a:lnTo>
                  <a:lnTo>
                    <a:pt x="136053" y="27689"/>
                  </a:lnTo>
                  <a:lnTo>
                    <a:pt x="149375" y="42006"/>
                  </a:lnTo>
                  <a:lnTo>
                    <a:pt x="159196" y="60068"/>
                  </a:lnTo>
                  <a:lnTo>
                    <a:pt x="163452" y="62779"/>
                  </a:lnTo>
                  <a:lnTo>
                    <a:pt x="167460" y="61077"/>
                  </a:lnTo>
                  <a:lnTo>
                    <a:pt x="207618" y="13061"/>
                  </a:lnTo>
                  <a:lnTo>
                    <a:pt x="217961" y="6874"/>
                  </a:lnTo>
                  <a:lnTo>
                    <a:pt x="245050" y="0"/>
                  </a:lnTo>
                  <a:lnTo>
                    <a:pt x="273468" y="3184"/>
                  </a:lnTo>
                  <a:lnTo>
                    <a:pt x="299356" y="12398"/>
                  </a:lnTo>
                  <a:lnTo>
                    <a:pt x="342682" y="44142"/>
                  </a:lnTo>
                  <a:lnTo>
                    <a:pt x="359029" y="70431"/>
                  </a:lnTo>
                  <a:lnTo>
                    <a:pt x="367251" y="123231"/>
                  </a:lnTo>
                  <a:lnTo>
                    <a:pt x="368497" y="1419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487489" y="608481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78335" y="8333"/>
                  </a:lnTo>
                  <a:lnTo>
                    <a:pt x="17175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003784" y="387382"/>
              <a:ext cx="10131" cy="442198"/>
            </a:xfrm>
            <a:custGeom>
              <a:avLst/>
              <a:gdLst/>
              <a:ahLst/>
              <a:cxnLst/>
              <a:rect l="0" t="0" r="0" b="0"/>
              <a:pathLst>
                <a:path w="10131" h="442198">
                  <a:moveTo>
                    <a:pt x="10130" y="0"/>
                  </a:moveTo>
                  <a:lnTo>
                    <a:pt x="1796" y="37478"/>
                  </a:lnTo>
                  <a:lnTo>
                    <a:pt x="5624" y="100080"/>
                  </a:lnTo>
                  <a:lnTo>
                    <a:pt x="8795" y="159505"/>
                  </a:lnTo>
                  <a:lnTo>
                    <a:pt x="4145" y="215977"/>
                  </a:lnTo>
                  <a:lnTo>
                    <a:pt x="948" y="269754"/>
                  </a:lnTo>
                  <a:lnTo>
                    <a:pt x="0" y="322733"/>
                  </a:lnTo>
                  <a:lnTo>
                    <a:pt x="850" y="383461"/>
                  </a:lnTo>
                  <a:lnTo>
                    <a:pt x="1013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771446" y="440025"/>
              <a:ext cx="263526" cy="225782"/>
            </a:xfrm>
            <a:custGeom>
              <a:avLst/>
              <a:gdLst/>
              <a:ahLst/>
              <a:cxnLst/>
              <a:rect l="0" t="0" r="0" b="0"/>
              <a:pathLst>
                <a:path w="263526" h="225782">
                  <a:moveTo>
                    <a:pt x="263525" y="168456"/>
                  </a:moveTo>
                  <a:lnTo>
                    <a:pt x="209650" y="186414"/>
                  </a:lnTo>
                  <a:lnTo>
                    <a:pt x="146899" y="203605"/>
                  </a:lnTo>
                  <a:lnTo>
                    <a:pt x="88582" y="217600"/>
                  </a:lnTo>
                  <a:lnTo>
                    <a:pt x="47263" y="225781"/>
                  </a:lnTo>
                  <a:lnTo>
                    <a:pt x="23519" y="223959"/>
                  </a:lnTo>
                  <a:lnTo>
                    <a:pt x="14614" y="219496"/>
                  </a:lnTo>
                  <a:lnTo>
                    <a:pt x="1599" y="205178"/>
                  </a:lnTo>
                  <a:lnTo>
                    <a:pt x="0" y="196447"/>
                  </a:lnTo>
                  <a:lnTo>
                    <a:pt x="4463" y="177387"/>
                  </a:lnTo>
                  <a:lnTo>
                    <a:pt x="32906" y="120918"/>
                  </a:lnTo>
                  <a:lnTo>
                    <a:pt x="50134" y="93149"/>
                  </a:lnTo>
                  <a:lnTo>
                    <a:pt x="70131" y="35836"/>
                  </a:lnTo>
                  <a:lnTo>
                    <a:pt x="8454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413997" y="576895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66882" y="0"/>
                  </a:lnTo>
                  <a:lnTo>
                    <a:pt x="2839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445582" y="682180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3963674" y="292626"/>
            <a:ext cx="618987" cy="536954"/>
            <a:chOff x="3963674" y="292626"/>
            <a:chExt cx="618987" cy="536954"/>
          </a:xfrm>
        </p:grpSpPr>
        <p:sp>
          <p:nvSpPr>
            <p:cNvPr id="13" name="Freeform 12"/>
            <p:cNvSpPr/>
            <p:nvPr/>
          </p:nvSpPr>
          <p:spPr>
            <a:xfrm>
              <a:off x="3963674" y="324211"/>
              <a:ext cx="39919" cy="463255"/>
            </a:xfrm>
            <a:custGeom>
              <a:avLst/>
              <a:gdLst/>
              <a:ahLst/>
              <a:cxnLst/>
              <a:rect l="0" t="0" r="0" b="0"/>
              <a:pathLst>
                <a:path w="39919" h="463255">
                  <a:moveTo>
                    <a:pt x="8333" y="0"/>
                  </a:moveTo>
                  <a:lnTo>
                    <a:pt x="0" y="48931"/>
                  </a:lnTo>
                  <a:lnTo>
                    <a:pt x="1575" y="99896"/>
                  </a:lnTo>
                  <a:lnTo>
                    <a:pt x="9450" y="159451"/>
                  </a:lnTo>
                  <a:lnTo>
                    <a:pt x="19192" y="221550"/>
                  </a:lnTo>
                  <a:lnTo>
                    <a:pt x="26369" y="281284"/>
                  </a:lnTo>
                  <a:lnTo>
                    <a:pt x="28495" y="336028"/>
                  </a:lnTo>
                  <a:lnTo>
                    <a:pt x="32244" y="386173"/>
                  </a:lnTo>
                  <a:lnTo>
                    <a:pt x="37645" y="427547"/>
                  </a:lnTo>
                  <a:lnTo>
                    <a:pt x="39918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561603" y="292626"/>
              <a:ext cx="10529" cy="536954"/>
            </a:xfrm>
            <a:custGeom>
              <a:avLst/>
              <a:gdLst/>
              <a:ahLst/>
              <a:cxnLst/>
              <a:rect l="0" t="0" r="0" b="0"/>
              <a:pathLst>
                <a:path w="10529" h="536954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67459"/>
                  </a:lnTo>
                  <a:lnTo>
                    <a:pt x="0" y="220153"/>
                  </a:lnTo>
                  <a:lnTo>
                    <a:pt x="0" y="276580"/>
                  </a:lnTo>
                  <a:lnTo>
                    <a:pt x="3119" y="320236"/>
                  </a:lnTo>
                  <a:lnTo>
                    <a:pt x="5213" y="378374"/>
                  </a:lnTo>
                  <a:lnTo>
                    <a:pt x="1030" y="440638"/>
                  </a:lnTo>
                  <a:lnTo>
                    <a:pt x="7439" y="498518"/>
                  </a:lnTo>
                  <a:lnTo>
                    <a:pt x="10528" y="5369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280953" y="313683"/>
              <a:ext cx="301708" cy="334362"/>
            </a:xfrm>
            <a:custGeom>
              <a:avLst/>
              <a:gdLst/>
              <a:ahLst/>
              <a:cxnLst/>
              <a:rect l="0" t="0" r="0" b="0"/>
              <a:pathLst>
                <a:path w="301708" h="334362">
                  <a:moveTo>
                    <a:pt x="301707" y="242155"/>
                  </a:moveTo>
                  <a:lnTo>
                    <a:pt x="248679" y="256810"/>
                  </a:lnTo>
                  <a:lnTo>
                    <a:pt x="188038" y="276942"/>
                  </a:lnTo>
                  <a:lnTo>
                    <a:pt x="132363" y="302022"/>
                  </a:lnTo>
                  <a:lnTo>
                    <a:pt x="71580" y="328302"/>
                  </a:lnTo>
                  <a:lnTo>
                    <a:pt x="33350" y="334361"/>
                  </a:lnTo>
                  <a:lnTo>
                    <a:pt x="12421" y="329539"/>
                  </a:lnTo>
                  <a:lnTo>
                    <a:pt x="3565" y="324978"/>
                  </a:lnTo>
                  <a:lnTo>
                    <a:pt x="0" y="317257"/>
                  </a:lnTo>
                  <a:lnTo>
                    <a:pt x="2278" y="296201"/>
                  </a:lnTo>
                  <a:lnTo>
                    <a:pt x="20872" y="239221"/>
                  </a:lnTo>
                  <a:lnTo>
                    <a:pt x="51815" y="178815"/>
                  </a:lnTo>
                  <a:lnTo>
                    <a:pt x="73033" y="117409"/>
                  </a:lnTo>
                  <a:lnTo>
                    <a:pt x="91063" y="55048"/>
                  </a:lnTo>
                  <a:lnTo>
                    <a:pt x="11219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5464290" y="1118684"/>
            <a:ext cx="4125872" cy="575607"/>
            <a:chOff x="5464290" y="1118684"/>
            <a:chExt cx="4125872" cy="575607"/>
          </a:xfrm>
        </p:grpSpPr>
        <p:sp>
          <p:nvSpPr>
            <p:cNvPr id="17" name="Freeform 16"/>
            <p:cNvSpPr/>
            <p:nvPr/>
          </p:nvSpPr>
          <p:spPr>
            <a:xfrm>
              <a:off x="5464290" y="1137077"/>
              <a:ext cx="21058" cy="410613"/>
            </a:xfrm>
            <a:custGeom>
              <a:avLst/>
              <a:gdLst/>
              <a:ahLst/>
              <a:cxnLst/>
              <a:rect l="0" t="0" r="0" b="0"/>
              <a:pathLst>
                <a:path w="21058" h="410613">
                  <a:moveTo>
                    <a:pt x="0" y="0"/>
                  </a:moveTo>
                  <a:lnTo>
                    <a:pt x="0" y="58617"/>
                  </a:lnTo>
                  <a:lnTo>
                    <a:pt x="0" y="121197"/>
                  </a:lnTo>
                  <a:lnTo>
                    <a:pt x="1170" y="172521"/>
                  </a:lnTo>
                  <a:lnTo>
                    <a:pt x="7236" y="224773"/>
                  </a:lnTo>
                  <a:lnTo>
                    <a:pt x="10723" y="274960"/>
                  </a:lnTo>
                  <a:lnTo>
                    <a:pt x="18669" y="330784"/>
                  </a:lnTo>
                  <a:lnTo>
                    <a:pt x="20349" y="374091"/>
                  </a:lnTo>
                  <a:lnTo>
                    <a:pt x="21057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632746" y="152663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781101" y="1118684"/>
              <a:ext cx="251729" cy="454093"/>
            </a:xfrm>
            <a:custGeom>
              <a:avLst/>
              <a:gdLst/>
              <a:ahLst/>
              <a:cxnLst/>
              <a:rect l="0" t="0" r="0" b="0"/>
              <a:pathLst>
                <a:path w="251729" h="454093">
                  <a:moveTo>
                    <a:pt x="251728" y="71036"/>
                  </a:moveTo>
                  <a:lnTo>
                    <a:pt x="194162" y="15810"/>
                  </a:lnTo>
                  <a:lnTo>
                    <a:pt x="175840" y="6327"/>
                  </a:lnTo>
                  <a:lnTo>
                    <a:pt x="140205" y="0"/>
                  </a:lnTo>
                  <a:lnTo>
                    <a:pt x="105600" y="3715"/>
                  </a:lnTo>
                  <a:lnTo>
                    <a:pt x="73120" y="23403"/>
                  </a:lnTo>
                  <a:lnTo>
                    <a:pt x="46858" y="51463"/>
                  </a:lnTo>
                  <a:lnTo>
                    <a:pt x="25430" y="108027"/>
                  </a:lnTo>
                  <a:lnTo>
                    <a:pt x="9932" y="162354"/>
                  </a:lnTo>
                  <a:lnTo>
                    <a:pt x="2270" y="202598"/>
                  </a:lnTo>
                  <a:lnTo>
                    <a:pt x="0" y="251567"/>
                  </a:lnTo>
                  <a:lnTo>
                    <a:pt x="4822" y="309337"/>
                  </a:lnTo>
                  <a:lnTo>
                    <a:pt x="25445" y="362949"/>
                  </a:lnTo>
                  <a:lnTo>
                    <a:pt x="46381" y="402284"/>
                  </a:lnTo>
                  <a:lnTo>
                    <a:pt x="74291" y="428626"/>
                  </a:lnTo>
                  <a:lnTo>
                    <a:pt x="118282" y="448601"/>
                  </a:lnTo>
                  <a:lnTo>
                    <a:pt x="143285" y="454092"/>
                  </a:lnTo>
                  <a:lnTo>
                    <a:pt x="166096" y="452633"/>
                  </a:lnTo>
                  <a:lnTo>
                    <a:pt x="184813" y="444965"/>
                  </a:lnTo>
                  <a:lnTo>
                    <a:pt x="230671" y="4184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067285" y="1375970"/>
              <a:ext cx="160851" cy="177234"/>
            </a:xfrm>
            <a:custGeom>
              <a:avLst/>
              <a:gdLst/>
              <a:ahLst/>
              <a:cxnLst/>
              <a:rect l="0" t="0" r="0" b="0"/>
              <a:pathLst>
                <a:path w="160851" h="177234">
                  <a:moveTo>
                    <a:pt x="144528" y="34848"/>
                  </a:moveTo>
                  <a:lnTo>
                    <a:pt x="133350" y="18081"/>
                  </a:lnTo>
                  <a:lnTo>
                    <a:pt x="118503" y="6729"/>
                  </a:lnTo>
                  <a:lnTo>
                    <a:pt x="109631" y="2064"/>
                  </a:lnTo>
                  <a:lnTo>
                    <a:pt x="90414" y="0"/>
                  </a:lnTo>
                  <a:lnTo>
                    <a:pt x="70175" y="4153"/>
                  </a:lnTo>
                  <a:lnTo>
                    <a:pt x="40220" y="19644"/>
                  </a:lnTo>
                  <a:lnTo>
                    <a:pt x="23690" y="32380"/>
                  </a:lnTo>
                  <a:lnTo>
                    <a:pt x="6819" y="58294"/>
                  </a:lnTo>
                  <a:lnTo>
                    <a:pt x="0" y="99377"/>
                  </a:lnTo>
                  <a:lnTo>
                    <a:pt x="4644" y="125529"/>
                  </a:lnTo>
                  <a:lnTo>
                    <a:pt x="9158" y="137416"/>
                  </a:lnTo>
                  <a:lnTo>
                    <a:pt x="26652" y="156863"/>
                  </a:lnTo>
                  <a:lnTo>
                    <a:pt x="50025" y="170965"/>
                  </a:lnTo>
                  <a:lnTo>
                    <a:pt x="76010" y="177233"/>
                  </a:lnTo>
                  <a:lnTo>
                    <a:pt x="103158" y="173780"/>
                  </a:lnTo>
                  <a:lnTo>
                    <a:pt x="128481" y="163276"/>
                  </a:lnTo>
                  <a:lnTo>
                    <a:pt x="147535" y="146909"/>
                  </a:lnTo>
                  <a:lnTo>
                    <a:pt x="157563" y="124817"/>
                  </a:lnTo>
                  <a:lnTo>
                    <a:pt x="160850" y="99401"/>
                  </a:lnTo>
                  <a:lnTo>
                    <a:pt x="156123" y="62294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285513" y="1421347"/>
              <a:ext cx="276808" cy="125412"/>
            </a:xfrm>
            <a:custGeom>
              <a:avLst/>
              <a:gdLst/>
              <a:ahLst/>
              <a:cxnLst/>
              <a:rect l="0" t="0" r="0" b="0"/>
              <a:pathLst>
                <a:path w="276808" h="125412">
                  <a:moveTo>
                    <a:pt x="0" y="0"/>
                  </a:moveTo>
                  <a:lnTo>
                    <a:pt x="3119" y="42691"/>
                  </a:lnTo>
                  <a:lnTo>
                    <a:pt x="14572" y="73870"/>
                  </a:lnTo>
                  <a:lnTo>
                    <a:pt x="24024" y="96002"/>
                  </a:lnTo>
                  <a:lnTo>
                    <a:pt x="29345" y="125411"/>
                  </a:lnTo>
                  <a:lnTo>
                    <a:pt x="30091" y="123382"/>
                  </a:lnTo>
                  <a:lnTo>
                    <a:pt x="36879" y="92092"/>
                  </a:lnTo>
                  <a:lnTo>
                    <a:pt x="51741" y="62381"/>
                  </a:lnTo>
                  <a:lnTo>
                    <a:pt x="67449" y="48002"/>
                  </a:lnTo>
                  <a:lnTo>
                    <a:pt x="76552" y="42530"/>
                  </a:lnTo>
                  <a:lnTo>
                    <a:pt x="84960" y="41221"/>
                  </a:lnTo>
                  <a:lnTo>
                    <a:pt x="92905" y="42689"/>
                  </a:lnTo>
                  <a:lnTo>
                    <a:pt x="107971" y="50558"/>
                  </a:lnTo>
                  <a:lnTo>
                    <a:pt x="122466" y="61854"/>
                  </a:lnTo>
                  <a:lnTo>
                    <a:pt x="138191" y="86957"/>
                  </a:lnTo>
                  <a:lnTo>
                    <a:pt x="141260" y="88387"/>
                  </a:lnTo>
                  <a:lnTo>
                    <a:pt x="143306" y="84661"/>
                  </a:lnTo>
                  <a:lnTo>
                    <a:pt x="156435" y="40784"/>
                  </a:lnTo>
                  <a:lnTo>
                    <a:pt x="167403" y="20466"/>
                  </a:lnTo>
                  <a:lnTo>
                    <a:pt x="175942" y="13644"/>
                  </a:lnTo>
                  <a:lnTo>
                    <a:pt x="197909" y="6064"/>
                  </a:lnTo>
                  <a:lnTo>
                    <a:pt x="220151" y="8934"/>
                  </a:lnTo>
                  <a:lnTo>
                    <a:pt x="240564" y="19178"/>
                  </a:lnTo>
                  <a:lnTo>
                    <a:pt x="257436" y="35430"/>
                  </a:lnTo>
                  <a:lnTo>
                    <a:pt x="274498" y="64310"/>
                  </a:lnTo>
                  <a:lnTo>
                    <a:pt x="276807" y="84734"/>
                  </a:lnTo>
                  <a:lnTo>
                    <a:pt x="27374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632953" y="1200248"/>
              <a:ext cx="182215" cy="381932"/>
            </a:xfrm>
            <a:custGeom>
              <a:avLst/>
              <a:gdLst/>
              <a:ahLst/>
              <a:cxnLst/>
              <a:rect l="0" t="0" r="0" b="0"/>
              <a:pathLst>
                <a:path w="182215" h="381932">
                  <a:moveTo>
                    <a:pt x="0" y="0"/>
                  </a:moveTo>
                  <a:lnTo>
                    <a:pt x="0" y="52051"/>
                  </a:lnTo>
                  <a:lnTo>
                    <a:pt x="3120" y="105110"/>
                  </a:lnTo>
                  <a:lnTo>
                    <a:pt x="11453" y="157876"/>
                  </a:lnTo>
                  <a:lnTo>
                    <a:pt x="18212" y="210555"/>
                  </a:lnTo>
                  <a:lnTo>
                    <a:pt x="20214" y="260089"/>
                  </a:lnTo>
                  <a:lnTo>
                    <a:pt x="15302" y="313158"/>
                  </a:lnTo>
                  <a:lnTo>
                    <a:pt x="12541" y="317567"/>
                  </a:lnTo>
                  <a:lnTo>
                    <a:pt x="9530" y="316996"/>
                  </a:lnTo>
                  <a:lnTo>
                    <a:pt x="6354" y="313106"/>
                  </a:lnTo>
                  <a:lnTo>
                    <a:pt x="1882" y="285275"/>
                  </a:lnTo>
                  <a:lnTo>
                    <a:pt x="6147" y="247393"/>
                  </a:lnTo>
                  <a:lnTo>
                    <a:pt x="14820" y="226546"/>
                  </a:lnTo>
                  <a:lnTo>
                    <a:pt x="20409" y="217711"/>
                  </a:lnTo>
                  <a:lnTo>
                    <a:pt x="35976" y="204775"/>
                  </a:lnTo>
                  <a:lnTo>
                    <a:pt x="45041" y="199688"/>
                  </a:lnTo>
                  <a:lnTo>
                    <a:pt x="64472" y="197155"/>
                  </a:lnTo>
                  <a:lnTo>
                    <a:pt x="74567" y="198117"/>
                  </a:lnTo>
                  <a:lnTo>
                    <a:pt x="111132" y="216239"/>
                  </a:lnTo>
                  <a:lnTo>
                    <a:pt x="148597" y="246568"/>
                  </a:lnTo>
                  <a:lnTo>
                    <a:pt x="170111" y="275049"/>
                  </a:lnTo>
                  <a:lnTo>
                    <a:pt x="180110" y="295379"/>
                  </a:lnTo>
                  <a:lnTo>
                    <a:pt x="182214" y="319233"/>
                  </a:lnTo>
                  <a:lnTo>
                    <a:pt x="181138" y="332145"/>
                  </a:lnTo>
                  <a:lnTo>
                    <a:pt x="170583" y="352731"/>
                  </a:lnTo>
                  <a:lnTo>
                    <a:pt x="154193" y="368509"/>
                  </a:lnTo>
                  <a:lnTo>
                    <a:pt x="135211" y="379421"/>
                  </a:lnTo>
                  <a:lnTo>
                    <a:pt x="115076" y="381931"/>
                  </a:lnTo>
                  <a:lnTo>
                    <a:pt x="52578" y="367828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885637" y="1442404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5589" y="58617"/>
                  </a:lnTo>
                  <a:lnTo>
                    <a:pt x="18211" y="108974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896165" y="13581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990922" y="1405278"/>
              <a:ext cx="298677" cy="202480"/>
            </a:xfrm>
            <a:custGeom>
              <a:avLst/>
              <a:gdLst/>
              <a:ahLst/>
              <a:cxnLst/>
              <a:rect l="0" t="0" r="0" b="0"/>
              <a:pathLst>
                <a:path w="298677" h="202480">
                  <a:moveTo>
                    <a:pt x="0" y="58183"/>
                  </a:moveTo>
                  <a:lnTo>
                    <a:pt x="14655" y="116800"/>
                  </a:lnTo>
                  <a:lnTo>
                    <a:pt x="25858" y="154379"/>
                  </a:lnTo>
                  <a:lnTo>
                    <a:pt x="16227" y="99251"/>
                  </a:lnTo>
                  <a:lnTo>
                    <a:pt x="25692" y="57976"/>
                  </a:lnTo>
                  <a:lnTo>
                    <a:pt x="31166" y="49856"/>
                  </a:lnTo>
                  <a:lnTo>
                    <a:pt x="46607" y="37714"/>
                  </a:lnTo>
                  <a:lnTo>
                    <a:pt x="55638" y="36348"/>
                  </a:lnTo>
                  <a:lnTo>
                    <a:pt x="75031" y="41070"/>
                  </a:lnTo>
                  <a:lnTo>
                    <a:pt x="100090" y="56882"/>
                  </a:lnTo>
                  <a:lnTo>
                    <a:pt x="122333" y="81974"/>
                  </a:lnTo>
                  <a:lnTo>
                    <a:pt x="130409" y="104631"/>
                  </a:lnTo>
                  <a:lnTo>
                    <a:pt x="137190" y="162869"/>
                  </a:lnTo>
                  <a:lnTo>
                    <a:pt x="139424" y="163068"/>
                  </a:lnTo>
                  <a:lnTo>
                    <a:pt x="164330" y="137462"/>
                  </a:lnTo>
                  <a:lnTo>
                    <a:pt x="222830" y="97831"/>
                  </a:lnTo>
                  <a:lnTo>
                    <a:pt x="282880" y="70741"/>
                  </a:lnTo>
                  <a:lnTo>
                    <a:pt x="290363" y="61875"/>
                  </a:lnTo>
                  <a:lnTo>
                    <a:pt x="298676" y="39547"/>
                  </a:lnTo>
                  <a:lnTo>
                    <a:pt x="298553" y="29381"/>
                  </a:lnTo>
                  <a:lnTo>
                    <a:pt x="292178" y="11847"/>
                  </a:lnTo>
                  <a:lnTo>
                    <a:pt x="284862" y="6235"/>
                  </a:lnTo>
                  <a:lnTo>
                    <a:pt x="264256" y="0"/>
                  </a:lnTo>
                  <a:lnTo>
                    <a:pt x="231936" y="2079"/>
                  </a:lnTo>
                  <a:lnTo>
                    <a:pt x="213827" y="10241"/>
                  </a:lnTo>
                  <a:lnTo>
                    <a:pt x="205723" y="15693"/>
                  </a:lnTo>
                  <a:lnTo>
                    <a:pt x="193597" y="31110"/>
                  </a:lnTo>
                  <a:lnTo>
                    <a:pt x="180195" y="65759"/>
                  </a:lnTo>
                  <a:lnTo>
                    <a:pt x="174843" y="94305"/>
                  </a:lnTo>
                  <a:lnTo>
                    <a:pt x="180940" y="141227"/>
                  </a:lnTo>
                  <a:lnTo>
                    <a:pt x="188042" y="161772"/>
                  </a:lnTo>
                  <a:lnTo>
                    <a:pt x="198998" y="178702"/>
                  </a:lnTo>
                  <a:lnTo>
                    <a:pt x="214786" y="190905"/>
                  </a:lnTo>
                  <a:lnTo>
                    <a:pt x="234671" y="199059"/>
                  </a:lnTo>
                  <a:lnTo>
                    <a:pt x="268664" y="202479"/>
                  </a:lnTo>
                  <a:lnTo>
                    <a:pt x="294798" y="1950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612537" y="1252891"/>
              <a:ext cx="31153" cy="368498"/>
            </a:xfrm>
            <a:custGeom>
              <a:avLst/>
              <a:gdLst/>
              <a:ahLst/>
              <a:cxnLst/>
              <a:rect l="0" t="0" r="0" b="0"/>
              <a:pathLst>
                <a:path w="31153" h="368498">
                  <a:moveTo>
                    <a:pt x="10095" y="0"/>
                  </a:moveTo>
                  <a:lnTo>
                    <a:pt x="1761" y="48931"/>
                  </a:lnTo>
                  <a:lnTo>
                    <a:pt x="0" y="108061"/>
                  </a:lnTo>
                  <a:lnTo>
                    <a:pt x="8057" y="159905"/>
                  </a:lnTo>
                  <a:lnTo>
                    <a:pt x="16381" y="213106"/>
                  </a:lnTo>
                  <a:lnTo>
                    <a:pt x="20536" y="265263"/>
                  </a:lnTo>
                  <a:lnTo>
                    <a:pt x="28708" y="325402"/>
                  </a:lnTo>
                  <a:lnTo>
                    <a:pt x="31152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727917" y="1495046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16788" y="55045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738446" y="134764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843730" y="1273948"/>
              <a:ext cx="42116" cy="347441"/>
            </a:xfrm>
            <a:custGeom>
              <a:avLst/>
              <a:gdLst/>
              <a:ahLst/>
              <a:cxnLst/>
              <a:rect l="0" t="0" r="0" b="0"/>
              <a:pathLst>
                <a:path w="42116" h="347441">
                  <a:moveTo>
                    <a:pt x="0" y="0"/>
                  </a:moveTo>
                  <a:lnTo>
                    <a:pt x="3120" y="54144"/>
                  </a:lnTo>
                  <a:lnTo>
                    <a:pt x="8334" y="101440"/>
                  </a:lnTo>
                  <a:lnTo>
                    <a:pt x="15684" y="163537"/>
                  </a:lnTo>
                  <a:lnTo>
                    <a:pt x="19996" y="225239"/>
                  </a:lnTo>
                  <a:lnTo>
                    <a:pt x="23967" y="283701"/>
                  </a:lnTo>
                  <a:lnTo>
                    <a:pt x="32448" y="319976"/>
                  </a:lnTo>
                  <a:lnTo>
                    <a:pt x="42115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885172" y="1389761"/>
              <a:ext cx="116487" cy="242157"/>
            </a:xfrm>
            <a:custGeom>
              <a:avLst/>
              <a:gdLst/>
              <a:ahLst/>
              <a:cxnLst/>
              <a:rect l="0" t="0" r="0" b="0"/>
              <a:pathLst>
                <a:path w="116487" h="242157">
                  <a:moveTo>
                    <a:pt x="95429" y="0"/>
                  </a:moveTo>
                  <a:lnTo>
                    <a:pt x="85853" y="24047"/>
                  </a:lnTo>
                  <a:lnTo>
                    <a:pt x="67895" y="45470"/>
                  </a:lnTo>
                  <a:lnTo>
                    <a:pt x="4545" y="101770"/>
                  </a:lnTo>
                  <a:lnTo>
                    <a:pt x="914" y="111130"/>
                  </a:lnTo>
                  <a:lnTo>
                    <a:pt x="0" y="134009"/>
                  </a:lnTo>
                  <a:lnTo>
                    <a:pt x="6062" y="167608"/>
                  </a:lnTo>
                  <a:lnTo>
                    <a:pt x="18275" y="186017"/>
                  </a:lnTo>
                  <a:lnTo>
                    <a:pt x="48002" y="209534"/>
                  </a:lnTo>
                  <a:lnTo>
                    <a:pt x="106661" y="238021"/>
                  </a:lnTo>
                  <a:lnTo>
                    <a:pt x="116486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001658" y="1431512"/>
              <a:ext cx="157928" cy="206428"/>
            </a:xfrm>
            <a:custGeom>
              <a:avLst/>
              <a:gdLst/>
              <a:ahLst/>
              <a:cxnLst/>
              <a:rect l="0" t="0" r="0" b="0"/>
              <a:pathLst>
                <a:path w="157928" h="206428">
                  <a:moveTo>
                    <a:pt x="0" y="105648"/>
                  </a:moveTo>
                  <a:lnTo>
                    <a:pt x="61111" y="86520"/>
                  </a:lnTo>
                  <a:lnTo>
                    <a:pt x="115542" y="55845"/>
                  </a:lnTo>
                  <a:lnTo>
                    <a:pt x="121481" y="47879"/>
                  </a:lnTo>
                  <a:lnTo>
                    <a:pt x="124272" y="39060"/>
                  </a:lnTo>
                  <a:lnTo>
                    <a:pt x="124962" y="29670"/>
                  </a:lnTo>
                  <a:lnTo>
                    <a:pt x="121912" y="21071"/>
                  </a:lnTo>
                  <a:lnTo>
                    <a:pt x="109166" y="5277"/>
                  </a:lnTo>
                  <a:lnTo>
                    <a:pt x="100853" y="1300"/>
                  </a:lnTo>
                  <a:lnTo>
                    <a:pt x="82258" y="0"/>
                  </a:lnTo>
                  <a:lnTo>
                    <a:pt x="65415" y="6441"/>
                  </a:lnTo>
                  <a:lnTo>
                    <a:pt x="57648" y="11434"/>
                  </a:lnTo>
                  <a:lnTo>
                    <a:pt x="45898" y="26340"/>
                  </a:lnTo>
                  <a:lnTo>
                    <a:pt x="28824" y="64506"/>
                  </a:lnTo>
                  <a:lnTo>
                    <a:pt x="23359" y="100997"/>
                  </a:lnTo>
                  <a:lnTo>
                    <a:pt x="32918" y="141445"/>
                  </a:lnTo>
                  <a:lnTo>
                    <a:pt x="50568" y="171887"/>
                  </a:lnTo>
                  <a:lnTo>
                    <a:pt x="81793" y="195724"/>
                  </a:lnTo>
                  <a:lnTo>
                    <a:pt x="120681" y="206427"/>
                  </a:lnTo>
                  <a:lnTo>
                    <a:pt x="138644" y="205811"/>
                  </a:lnTo>
                  <a:lnTo>
                    <a:pt x="157927" y="2004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518530" y="1263419"/>
              <a:ext cx="41140" cy="410613"/>
            </a:xfrm>
            <a:custGeom>
              <a:avLst/>
              <a:gdLst/>
              <a:ahLst/>
              <a:cxnLst/>
              <a:rect l="0" t="0" r="0" b="0"/>
              <a:pathLst>
                <a:path w="41140" h="410613">
                  <a:moveTo>
                    <a:pt x="9553" y="0"/>
                  </a:moveTo>
                  <a:lnTo>
                    <a:pt x="2318" y="51603"/>
                  </a:lnTo>
                  <a:lnTo>
                    <a:pt x="0" y="112646"/>
                  </a:lnTo>
                  <a:lnTo>
                    <a:pt x="484" y="164268"/>
                  </a:lnTo>
                  <a:lnTo>
                    <a:pt x="7515" y="222977"/>
                  </a:lnTo>
                  <a:lnTo>
                    <a:pt x="17007" y="283657"/>
                  </a:lnTo>
                  <a:lnTo>
                    <a:pt x="27229" y="336861"/>
                  </a:lnTo>
                  <a:lnTo>
                    <a:pt x="38044" y="384345"/>
                  </a:lnTo>
                  <a:lnTo>
                    <a:pt x="41139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401741" y="1446866"/>
              <a:ext cx="252685" cy="16596"/>
            </a:xfrm>
            <a:custGeom>
              <a:avLst/>
              <a:gdLst/>
              <a:ahLst/>
              <a:cxnLst/>
              <a:rect l="0" t="0" r="0" b="0"/>
              <a:pathLst>
                <a:path w="252685" h="16596">
                  <a:moveTo>
                    <a:pt x="252684" y="6066"/>
                  </a:moveTo>
                  <a:lnTo>
                    <a:pt x="219062" y="0"/>
                  </a:lnTo>
                  <a:lnTo>
                    <a:pt x="167360" y="4521"/>
                  </a:lnTo>
                  <a:lnTo>
                    <a:pt x="112088" y="5761"/>
                  </a:lnTo>
                  <a:lnTo>
                    <a:pt x="56109" y="7176"/>
                  </a:lnTo>
                  <a:lnTo>
                    <a:pt x="0" y="165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654425" y="1471625"/>
              <a:ext cx="147399" cy="176229"/>
            </a:xfrm>
            <a:custGeom>
              <a:avLst/>
              <a:gdLst/>
              <a:ahLst/>
              <a:cxnLst/>
              <a:rect l="0" t="0" r="0" b="0"/>
              <a:pathLst>
                <a:path w="147399" h="176229">
                  <a:moveTo>
                    <a:pt x="0" y="86592"/>
                  </a:moveTo>
                  <a:lnTo>
                    <a:pt x="54144" y="83473"/>
                  </a:lnTo>
                  <a:lnTo>
                    <a:pt x="92082" y="72020"/>
                  </a:lnTo>
                  <a:lnTo>
                    <a:pt x="130752" y="47189"/>
                  </a:lnTo>
                  <a:lnTo>
                    <a:pt x="135131" y="39266"/>
                  </a:lnTo>
                  <a:lnTo>
                    <a:pt x="136877" y="21105"/>
                  </a:lnTo>
                  <a:lnTo>
                    <a:pt x="133365" y="13688"/>
                  </a:lnTo>
                  <a:lnTo>
                    <a:pt x="120105" y="2328"/>
                  </a:lnTo>
                  <a:lnTo>
                    <a:pt x="111656" y="0"/>
                  </a:lnTo>
                  <a:lnTo>
                    <a:pt x="92909" y="534"/>
                  </a:lnTo>
                  <a:lnTo>
                    <a:pt x="62623" y="13000"/>
                  </a:lnTo>
                  <a:lnTo>
                    <a:pt x="48110" y="28148"/>
                  </a:lnTo>
                  <a:lnTo>
                    <a:pt x="29260" y="66469"/>
                  </a:lnTo>
                  <a:lnTo>
                    <a:pt x="23487" y="102987"/>
                  </a:lnTo>
                  <a:lnTo>
                    <a:pt x="28376" y="123514"/>
                  </a:lnTo>
                  <a:lnTo>
                    <a:pt x="47402" y="151344"/>
                  </a:lnTo>
                  <a:lnTo>
                    <a:pt x="56168" y="161346"/>
                  </a:lnTo>
                  <a:lnTo>
                    <a:pt x="78385" y="172458"/>
                  </a:lnTo>
                  <a:lnTo>
                    <a:pt x="102688" y="176228"/>
                  </a:lnTo>
                  <a:lnTo>
                    <a:pt x="147398" y="1708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873194" y="1452932"/>
              <a:ext cx="97087" cy="211935"/>
            </a:xfrm>
            <a:custGeom>
              <a:avLst/>
              <a:gdLst/>
              <a:ahLst/>
              <a:cxnLst/>
              <a:rect l="0" t="0" r="0" b="0"/>
              <a:pathLst>
                <a:path w="97087" h="211935">
                  <a:moveTo>
                    <a:pt x="2329" y="115814"/>
                  </a:moveTo>
                  <a:lnTo>
                    <a:pt x="17971" y="133794"/>
                  </a:lnTo>
                  <a:lnTo>
                    <a:pt x="40767" y="190167"/>
                  </a:lnTo>
                  <a:lnTo>
                    <a:pt x="47879" y="210861"/>
                  </a:lnTo>
                  <a:lnTo>
                    <a:pt x="49073" y="211934"/>
                  </a:lnTo>
                  <a:lnTo>
                    <a:pt x="47281" y="197528"/>
                  </a:lnTo>
                  <a:lnTo>
                    <a:pt x="21911" y="143949"/>
                  </a:lnTo>
                  <a:lnTo>
                    <a:pt x="608" y="96155"/>
                  </a:lnTo>
                  <a:lnTo>
                    <a:pt x="0" y="52407"/>
                  </a:lnTo>
                  <a:lnTo>
                    <a:pt x="4285" y="40787"/>
                  </a:lnTo>
                  <a:lnTo>
                    <a:pt x="18406" y="24757"/>
                  </a:lnTo>
                  <a:lnTo>
                    <a:pt x="46087" y="9155"/>
                  </a:lnTo>
                  <a:lnTo>
                    <a:pt x="9708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9044236" y="1500024"/>
              <a:ext cx="262957" cy="184536"/>
            </a:xfrm>
            <a:custGeom>
              <a:avLst/>
              <a:gdLst/>
              <a:ahLst/>
              <a:cxnLst/>
              <a:rect l="0" t="0" r="0" b="0"/>
              <a:pathLst>
                <a:path w="262957" h="184536">
                  <a:moveTo>
                    <a:pt x="20800" y="26608"/>
                  </a:moveTo>
                  <a:lnTo>
                    <a:pt x="20800" y="85225"/>
                  </a:lnTo>
                  <a:lnTo>
                    <a:pt x="20800" y="125604"/>
                  </a:lnTo>
                  <a:lnTo>
                    <a:pt x="18460" y="132380"/>
                  </a:lnTo>
                  <a:lnTo>
                    <a:pt x="14561" y="134557"/>
                  </a:lnTo>
                  <a:lnTo>
                    <a:pt x="9622" y="133669"/>
                  </a:lnTo>
                  <a:lnTo>
                    <a:pt x="6329" y="128397"/>
                  </a:lnTo>
                  <a:lnTo>
                    <a:pt x="1044" y="86315"/>
                  </a:lnTo>
                  <a:lnTo>
                    <a:pt x="0" y="32943"/>
                  </a:lnTo>
                  <a:lnTo>
                    <a:pt x="6096" y="11486"/>
                  </a:lnTo>
                  <a:lnTo>
                    <a:pt x="10998" y="2488"/>
                  </a:lnTo>
                  <a:lnTo>
                    <a:pt x="17775" y="0"/>
                  </a:lnTo>
                  <a:lnTo>
                    <a:pt x="25802" y="1850"/>
                  </a:lnTo>
                  <a:lnTo>
                    <a:pt x="42910" y="13265"/>
                  </a:lnTo>
                  <a:lnTo>
                    <a:pt x="87265" y="69399"/>
                  </a:lnTo>
                  <a:lnTo>
                    <a:pt x="101422" y="90080"/>
                  </a:lnTo>
                  <a:lnTo>
                    <a:pt x="107303" y="93489"/>
                  </a:lnTo>
                  <a:lnTo>
                    <a:pt x="112395" y="92252"/>
                  </a:lnTo>
                  <a:lnTo>
                    <a:pt x="116959" y="87918"/>
                  </a:lnTo>
                  <a:lnTo>
                    <a:pt x="122029" y="70624"/>
                  </a:lnTo>
                  <a:lnTo>
                    <a:pt x="130873" y="26983"/>
                  </a:lnTo>
                  <a:lnTo>
                    <a:pt x="137466" y="19839"/>
                  </a:lnTo>
                  <a:lnTo>
                    <a:pt x="157269" y="11901"/>
                  </a:lnTo>
                  <a:lnTo>
                    <a:pt x="166762" y="12124"/>
                  </a:lnTo>
                  <a:lnTo>
                    <a:pt x="183548" y="18611"/>
                  </a:lnTo>
                  <a:lnTo>
                    <a:pt x="206152" y="41006"/>
                  </a:lnTo>
                  <a:lnTo>
                    <a:pt x="238693" y="98622"/>
                  </a:lnTo>
                  <a:lnTo>
                    <a:pt x="259555" y="160211"/>
                  </a:lnTo>
                  <a:lnTo>
                    <a:pt x="262956" y="1845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382439" y="1442404"/>
              <a:ext cx="207723" cy="251887"/>
            </a:xfrm>
            <a:custGeom>
              <a:avLst/>
              <a:gdLst/>
              <a:ahLst/>
              <a:cxnLst/>
              <a:rect l="0" t="0" r="0" b="0"/>
              <a:pathLst>
                <a:path w="207723" h="251887">
                  <a:moveTo>
                    <a:pt x="124794" y="0"/>
                  </a:moveTo>
                  <a:lnTo>
                    <a:pt x="80831" y="20243"/>
                  </a:lnTo>
                  <a:lnTo>
                    <a:pt x="24936" y="59898"/>
                  </a:lnTo>
                  <a:lnTo>
                    <a:pt x="2530" y="86377"/>
                  </a:lnTo>
                  <a:lnTo>
                    <a:pt x="0" y="96189"/>
                  </a:lnTo>
                  <a:lnTo>
                    <a:pt x="3429" y="116450"/>
                  </a:lnTo>
                  <a:lnTo>
                    <a:pt x="9959" y="123257"/>
                  </a:lnTo>
                  <a:lnTo>
                    <a:pt x="29693" y="130820"/>
                  </a:lnTo>
                  <a:lnTo>
                    <a:pt x="90968" y="139193"/>
                  </a:lnTo>
                  <a:lnTo>
                    <a:pt x="144386" y="155893"/>
                  </a:lnTo>
                  <a:lnTo>
                    <a:pt x="205318" y="207255"/>
                  </a:lnTo>
                  <a:lnTo>
                    <a:pt x="207722" y="214209"/>
                  </a:lnTo>
                  <a:lnTo>
                    <a:pt x="206986" y="221185"/>
                  </a:lnTo>
                  <a:lnTo>
                    <a:pt x="204155" y="228175"/>
                  </a:lnTo>
                  <a:lnTo>
                    <a:pt x="191651" y="239061"/>
                  </a:lnTo>
                  <a:lnTo>
                    <a:pt x="173225" y="246629"/>
                  </a:lnTo>
                  <a:lnTo>
                    <a:pt x="109739" y="251886"/>
                  </a:lnTo>
                  <a:lnTo>
                    <a:pt x="55573" y="245291"/>
                  </a:lnTo>
                  <a:lnTo>
                    <a:pt x="8980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1157408" y="1421347"/>
            <a:ext cx="801758" cy="398824"/>
            <a:chOff x="1157408" y="1421347"/>
            <a:chExt cx="801758" cy="398824"/>
          </a:xfrm>
        </p:grpSpPr>
        <p:sp>
          <p:nvSpPr>
            <p:cNvPr id="39" name="Freeform 38"/>
            <p:cNvSpPr/>
            <p:nvPr/>
          </p:nvSpPr>
          <p:spPr>
            <a:xfrm>
              <a:off x="1157408" y="1421347"/>
              <a:ext cx="340674" cy="398824"/>
            </a:xfrm>
            <a:custGeom>
              <a:avLst/>
              <a:gdLst/>
              <a:ahLst/>
              <a:cxnLst/>
              <a:rect l="0" t="0" r="0" b="0"/>
              <a:pathLst>
                <a:path w="340674" h="398824">
                  <a:moveTo>
                    <a:pt x="95483" y="0"/>
                  </a:moveTo>
                  <a:lnTo>
                    <a:pt x="60736" y="37086"/>
                  </a:lnTo>
                  <a:lnTo>
                    <a:pt x="45153" y="63631"/>
                  </a:lnTo>
                  <a:lnTo>
                    <a:pt x="5234" y="101374"/>
                  </a:lnTo>
                  <a:lnTo>
                    <a:pt x="1391" y="101508"/>
                  </a:lnTo>
                  <a:lnTo>
                    <a:pt x="0" y="96917"/>
                  </a:lnTo>
                  <a:lnTo>
                    <a:pt x="242" y="89178"/>
                  </a:lnTo>
                  <a:lnTo>
                    <a:pt x="6750" y="74339"/>
                  </a:lnTo>
                  <a:lnTo>
                    <a:pt x="29992" y="45750"/>
                  </a:lnTo>
                  <a:lnTo>
                    <a:pt x="61390" y="30193"/>
                  </a:lnTo>
                  <a:lnTo>
                    <a:pt x="116210" y="10807"/>
                  </a:lnTo>
                  <a:lnTo>
                    <a:pt x="151147" y="3202"/>
                  </a:lnTo>
                  <a:lnTo>
                    <a:pt x="188015" y="4068"/>
                  </a:lnTo>
                  <a:lnTo>
                    <a:pt x="209138" y="9997"/>
                  </a:lnTo>
                  <a:lnTo>
                    <a:pt x="226325" y="20430"/>
                  </a:lnTo>
                  <a:lnTo>
                    <a:pt x="238643" y="42225"/>
                  </a:lnTo>
                  <a:lnTo>
                    <a:pt x="243565" y="56226"/>
                  </a:lnTo>
                  <a:lnTo>
                    <a:pt x="242796" y="81141"/>
                  </a:lnTo>
                  <a:lnTo>
                    <a:pt x="228827" y="125732"/>
                  </a:lnTo>
                  <a:lnTo>
                    <a:pt x="215578" y="140889"/>
                  </a:lnTo>
                  <a:lnTo>
                    <a:pt x="158105" y="176217"/>
                  </a:lnTo>
                  <a:lnTo>
                    <a:pt x="116431" y="192476"/>
                  </a:lnTo>
                  <a:lnTo>
                    <a:pt x="112958" y="192658"/>
                  </a:lnTo>
                  <a:lnTo>
                    <a:pt x="114152" y="190440"/>
                  </a:lnTo>
                  <a:lnTo>
                    <a:pt x="118457" y="186621"/>
                  </a:lnTo>
                  <a:lnTo>
                    <a:pt x="146874" y="175658"/>
                  </a:lnTo>
                  <a:lnTo>
                    <a:pt x="184929" y="176179"/>
                  </a:lnTo>
                  <a:lnTo>
                    <a:pt x="245302" y="198401"/>
                  </a:lnTo>
                  <a:lnTo>
                    <a:pt x="269694" y="207501"/>
                  </a:lnTo>
                  <a:lnTo>
                    <a:pt x="296579" y="226948"/>
                  </a:lnTo>
                  <a:lnTo>
                    <a:pt x="318194" y="254417"/>
                  </a:lnTo>
                  <a:lnTo>
                    <a:pt x="340436" y="311143"/>
                  </a:lnTo>
                  <a:lnTo>
                    <a:pt x="340673" y="322073"/>
                  </a:lnTo>
                  <a:lnTo>
                    <a:pt x="334698" y="340455"/>
                  </a:lnTo>
                  <a:lnTo>
                    <a:pt x="318180" y="363958"/>
                  </a:lnTo>
                  <a:lnTo>
                    <a:pt x="281700" y="385739"/>
                  </a:lnTo>
                  <a:lnTo>
                    <a:pt x="239436" y="395833"/>
                  </a:lnTo>
                  <a:lnTo>
                    <a:pt x="197277" y="398823"/>
                  </a:lnTo>
                  <a:lnTo>
                    <a:pt x="175430" y="393284"/>
                  </a:lnTo>
                  <a:lnTo>
                    <a:pt x="142340" y="370664"/>
                  </a:lnTo>
                  <a:lnTo>
                    <a:pt x="133856" y="360491"/>
                  </a:lnTo>
                  <a:lnTo>
                    <a:pt x="127068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568746" y="1631495"/>
              <a:ext cx="390420" cy="158350"/>
            </a:xfrm>
            <a:custGeom>
              <a:avLst/>
              <a:gdLst/>
              <a:ahLst/>
              <a:cxnLst/>
              <a:rect l="0" t="0" r="0" b="0"/>
              <a:pathLst>
                <a:path w="390420" h="158350">
                  <a:moveTo>
                    <a:pt x="0" y="74121"/>
                  </a:moveTo>
                  <a:lnTo>
                    <a:pt x="15641" y="92102"/>
                  </a:lnTo>
                  <a:lnTo>
                    <a:pt x="36097" y="140286"/>
                  </a:lnTo>
                  <a:lnTo>
                    <a:pt x="35943" y="109894"/>
                  </a:lnTo>
                  <a:lnTo>
                    <a:pt x="46484" y="58831"/>
                  </a:lnTo>
                  <a:lnTo>
                    <a:pt x="52046" y="48720"/>
                  </a:lnTo>
                  <a:lnTo>
                    <a:pt x="67585" y="34366"/>
                  </a:lnTo>
                  <a:lnTo>
                    <a:pt x="89309" y="30326"/>
                  </a:lnTo>
                  <a:lnTo>
                    <a:pt x="113392" y="33600"/>
                  </a:lnTo>
                  <a:lnTo>
                    <a:pt x="145511" y="48597"/>
                  </a:lnTo>
                  <a:lnTo>
                    <a:pt x="187869" y="83704"/>
                  </a:lnTo>
                  <a:lnTo>
                    <a:pt x="184493" y="79940"/>
                  </a:lnTo>
                  <a:lnTo>
                    <a:pt x="184552" y="67349"/>
                  </a:lnTo>
                  <a:lnTo>
                    <a:pt x="189648" y="50054"/>
                  </a:lnTo>
                  <a:lnTo>
                    <a:pt x="206840" y="21757"/>
                  </a:lnTo>
                  <a:lnTo>
                    <a:pt x="224120" y="5615"/>
                  </a:lnTo>
                  <a:lnTo>
                    <a:pt x="249737" y="0"/>
                  </a:lnTo>
                  <a:lnTo>
                    <a:pt x="302664" y="5928"/>
                  </a:lnTo>
                  <a:lnTo>
                    <a:pt x="336123" y="20640"/>
                  </a:lnTo>
                  <a:lnTo>
                    <a:pt x="362674" y="39818"/>
                  </a:lnTo>
                  <a:lnTo>
                    <a:pt x="385359" y="71496"/>
                  </a:lnTo>
                  <a:lnTo>
                    <a:pt x="390419" y="94011"/>
                  </a:lnTo>
                  <a:lnTo>
                    <a:pt x="389811" y="126418"/>
                  </a:lnTo>
                  <a:lnTo>
                    <a:pt x="389554" y="1583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2389969" y="1337119"/>
            <a:ext cx="1810902" cy="389555"/>
            <a:chOff x="2389969" y="1337119"/>
            <a:chExt cx="1810902" cy="389555"/>
          </a:xfrm>
        </p:grpSpPr>
        <p:sp>
          <p:nvSpPr>
            <p:cNvPr id="42" name="Freeform 41"/>
            <p:cNvSpPr/>
            <p:nvPr/>
          </p:nvSpPr>
          <p:spPr>
            <a:xfrm>
              <a:off x="2389969" y="1610860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78253" y="0"/>
                  </a:lnTo>
                  <a:lnTo>
                    <a:pt x="27589" y="116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074321" y="1358176"/>
              <a:ext cx="21058" cy="368498"/>
            </a:xfrm>
            <a:custGeom>
              <a:avLst/>
              <a:gdLst/>
              <a:ahLst/>
              <a:cxnLst/>
              <a:rect l="0" t="0" r="0" b="0"/>
              <a:pathLst>
                <a:path w="21058" h="368498">
                  <a:moveTo>
                    <a:pt x="21057" y="0"/>
                  </a:moveTo>
                  <a:lnTo>
                    <a:pt x="12723" y="37478"/>
                  </a:lnTo>
                  <a:lnTo>
                    <a:pt x="5373" y="94490"/>
                  </a:lnTo>
                  <a:lnTo>
                    <a:pt x="1592" y="144850"/>
                  </a:lnTo>
                  <a:lnTo>
                    <a:pt x="314" y="207033"/>
                  </a:lnTo>
                  <a:lnTo>
                    <a:pt x="1263" y="256055"/>
                  </a:lnTo>
                  <a:lnTo>
                    <a:pt x="5232" y="315134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889871" y="1421347"/>
              <a:ext cx="173922" cy="192950"/>
            </a:xfrm>
            <a:custGeom>
              <a:avLst/>
              <a:gdLst/>
              <a:ahLst/>
              <a:cxnLst/>
              <a:rect l="0" t="0" r="0" b="0"/>
              <a:pathLst>
                <a:path w="173922" h="192950">
                  <a:moveTo>
                    <a:pt x="173921" y="115813"/>
                  </a:moveTo>
                  <a:lnTo>
                    <a:pt x="120047" y="144494"/>
                  </a:lnTo>
                  <a:lnTo>
                    <a:pt x="58000" y="181685"/>
                  </a:lnTo>
                  <a:lnTo>
                    <a:pt x="37003" y="191103"/>
                  </a:lnTo>
                  <a:lnTo>
                    <a:pt x="15972" y="192949"/>
                  </a:lnTo>
                  <a:lnTo>
                    <a:pt x="5451" y="191804"/>
                  </a:lnTo>
                  <a:lnTo>
                    <a:pt x="777" y="188700"/>
                  </a:lnTo>
                  <a:lnTo>
                    <a:pt x="0" y="184292"/>
                  </a:lnTo>
                  <a:lnTo>
                    <a:pt x="19558" y="127154"/>
                  </a:lnTo>
                  <a:lnTo>
                    <a:pt x="43153" y="73806"/>
                  </a:lnTo>
                  <a:lnTo>
                    <a:pt x="63877" y="14047"/>
                  </a:lnTo>
                  <a:lnTo>
                    <a:pt x="6863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495461" y="1495046"/>
              <a:ext cx="63172" cy="10530"/>
            </a:xfrm>
            <a:custGeom>
              <a:avLst/>
              <a:gdLst/>
              <a:ahLst/>
              <a:cxnLst/>
              <a:rect l="0" t="0" r="0" b="0"/>
              <a:pathLst>
                <a:path w="63172" h="10530">
                  <a:moveTo>
                    <a:pt x="63171" y="0"/>
                  </a:moveTo>
                  <a:lnTo>
                    <a:pt x="31889" y="11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474404" y="1589803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8864" y="8333"/>
                  </a:lnTo>
                  <a:lnTo>
                    <a:pt x="33366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863958" y="1389761"/>
              <a:ext cx="9554" cy="315856"/>
            </a:xfrm>
            <a:custGeom>
              <a:avLst/>
              <a:gdLst/>
              <a:ahLst/>
              <a:cxnLst/>
              <a:rect l="0" t="0" r="0" b="0"/>
              <a:pathLst>
                <a:path w="9554" h="315856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9553" y="172928"/>
                  </a:lnTo>
                  <a:lnTo>
                    <a:pt x="7216" y="228004"/>
                  </a:lnTo>
                  <a:lnTo>
                    <a:pt x="951" y="288689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190342" y="1347647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10528" y="0"/>
                  </a:moveTo>
                  <a:lnTo>
                    <a:pt x="2195" y="57264"/>
                  </a:lnTo>
                  <a:lnTo>
                    <a:pt x="650" y="109774"/>
                  </a:lnTo>
                  <a:lnTo>
                    <a:pt x="192" y="166667"/>
                  </a:lnTo>
                  <a:lnTo>
                    <a:pt x="57" y="220569"/>
                  </a:lnTo>
                  <a:lnTo>
                    <a:pt x="17" y="270465"/>
                  </a:lnTo>
                  <a:lnTo>
                    <a:pt x="5" y="308645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998945" y="1337119"/>
              <a:ext cx="201926" cy="224508"/>
            </a:xfrm>
            <a:custGeom>
              <a:avLst/>
              <a:gdLst/>
              <a:ahLst/>
              <a:cxnLst/>
              <a:rect l="0" t="0" r="0" b="0"/>
              <a:pathLst>
                <a:path w="201926" h="224508">
                  <a:moveTo>
                    <a:pt x="201925" y="178984"/>
                  </a:moveTo>
                  <a:lnTo>
                    <a:pt x="185157" y="173395"/>
                  </a:lnTo>
                  <a:lnTo>
                    <a:pt x="167567" y="173771"/>
                  </a:lnTo>
                  <a:lnTo>
                    <a:pt x="134813" y="183678"/>
                  </a:lnTo>
                  <a:lnTo>
                    <a:pt x="76450" y="206292"/>
                  </a:lnTo>
                  <a:lnTo>
                    <a:pt x="23055" y="224507"/>
                  </a:lnTo>
                  <a:lnTo>
                    <a:pt x="14828" y="223371"/>
                  </a:lnTo>
                  <a:lnTo>
                    <a:pt x="8173" y="219104"/>
                  </a:lnTo>
                  <a:lnTo>
                    <a:pt x="2567" y="212749"/>
                  </a:lnTo>
                  <a:lnTo>
                    <a:pt x="0" y="203834"/>
                  </a:lnTo>
                  <a:lnTo>
                    <a:pt x="1975" y="168930"/>
                  </a:lnTo>
                  <a:lnTo>
                    <a:pt x="13124" y="115214"/>
                  </a:lnTo>
                  <a:lnTo>
                    <a:pt x="26591" y="59543"/>
                  </a:lnTo>
                  <a:lnTo>
                    <a:pt x="3346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5325419" y="2194571"/>
            <a:ext cx="3507991" cy="658652"/>
            <a:chOff x="5325419" y="2194571"/>
            <a:chExt cx="3507991" cy="658652"/>
          </a:xfrm>
        </p:grpSpPr>
        <p:sp>
          <p:nvSpPr>
            <p:cNvPr id="51" name="Freeform 50"/>
            <p:cNvSpPr/>
            <p:nvPr/>
          </p:nvSpPr>
          <p:spPr>
            <a:xfrm>
              <a:off x="5325419" y="2194571"/>
              <a:ext cx="259291" cy="486783"/>
            </a:xfrm>
            <a:custGeom>
              <a:avLst/>
              <a:gdLst/>
              <a:ahLst/>
              <a:cxnLst/>
              <a:rect l="0" t="0" r="0" b="0"/>
              <a:pathLst>
                <a:path w="259291" h="486783">
                  <a:moveTo>
                    <a:pt x="128342" y="16413"/>
                  </a:moveTo>
                  <a:lnTo>
                    <a:pt x="112701" y="43969"/>
                  </a:lnTo>
                  <a:lnTo>
                    <a:pt x="97134" y="97072"/>
                  </a:lnTo>
                  <a:lnTo>
                    <a:pt x="88736" y="118942"/>
                  </a:lnTo>
                  <a:lnTo>
                    <a:pt x="77204" y="136461"/>
                  </a:lnTo>
                  <a:lnTo>
                    <a:pt x="70853" y="139729"/>
                  </a:lnTo>
                  <a:lnTo>
                    <a:pt x="64280" y="139568"/>
                  </a:lnTo>
                  <a:lnTo>
                    <a:pt x="57558" y="137121"/>
                  </a:lnTo>
                  <a:lnTo>
                    <a:pt x="54247" y="130810"/>
                  </a:lnTo>
                  <a:lnTo>
                    <a:pt x="53687" y="111320"/>
                  </a:lnTo>
                  <a:lnTo>
                    <a:pt x="64029" y="67915"/>
                  </a:lnTo>
                  <a:lnTo>
                    <a:pt x="82121" y="31413"/>
                  </a:lnTo>
                  <a:lnTo>
                    <a:pt x="99611" y="12941"/>
                  </a:lnTo>
                  <a:lnTo>
                    <a:pt x="122202" y="3172"/>
                  </a:lnTo>
                  <a:lnTo>
                    <a:pt x="146670" y="0"/>
                  </a:lnTo>
                  <a:lnTo>
                    <a:pt x="169244" y="2489"/>
                  </a:lnTo>
                  <a:lnTo>
                    <a:pt x="201682" y="16057"/>
                  </a:lnTo>
                  <a:lnTo>
                    <a:pt x="216700" y="34582"/>
                  </a:lnTo>
                  <a:lnTo>
                    <a:pt x="239804" y="89732"/>
                  </a:lnTo>
                  <a:lnTo>
                    <a:pt x="254518" y="138391"/>
                  </a:lnTo>
                  <a:lnTo>
                    <a:pt x="259290" y="170061"/>
                  </a:lnTo>
                  <a:lnTo>
                    <a:pt x="255399" y="221946"/>
                  </a:lnTo>
                  <a:lnTo>
                    <a:pt x="245668" y="280082"/>
                  </a:lnTo>
                  <a:lnTo>
                    <a:pt x="229656" y="332533"/>
                  </a:lnTo>
                  <a:lnTo>
                    <a:pt x="215813" y="370171"/>
                  </a:lnTo>
                  <a:lnTo>
                    <a:pt x="178408" y="423148"/>
                  </a:lnTo>
                  <a:lnTo>
                    <a:pt x="148636" y="457462"/>
                  </a:lnTo>
                  <a:lnTo>
                    <a:pt x="111999" y="478677"/>
                  </a:lnTo>
                  <a:lnTo>
                    <a:pt x="65918" y="486782"/>
                  </a:lnTo>
                  <a:lnTo>
                    <a:pt x="38597" y="482440"/>
                  </a:lnTo>
                  <a:lnTo>
                    <a:pt x="26398" y="478006"/>
                  </a:lnTo>
                  <a:lnTo>
                    <a:pt x="9724" y="463721"/>
                  </a:lnTo>
                  <a:lnTo>
                    <a:pt x="3640" y="454998"/>
                  </a:lnTo>
                  <a:lnTo>
                    <a:pt x="0" y="435948"/>
                  </a:lnTo>
                  <a:lnTo>
                    <a:pt x="3451" y="415783"/>
                  </a:lnTo>
                  <a:lnTo>
                    <a:pt x="12783" y="395122"/>
                  </a:lnTo>
                  <a:lnTo>
                    <a:pt x="27850" y="380480"/>
                  </a:lnTo>
                  <a:lnTo>
                    <a:pt x="66118" y="361549"/>
                  </a:lnTo>
                  <a:lnTo>
                    <a:pt x="86649" y="360100"/>
                  </a:lnTo>
                  <a:lnTo>
                    <a:pt x="128426" y="368701"/>
                  </a:lnTo>
                  <a:lnTo>
                    <a:pt x="169303" y="390071"/>
                  </a:lnTo>
                  <a:lnTo>
                    <a:pt x="228040" y="426197"/>
                  </a:lnTo>
                  <a:lnTo>
                    <a:pt x="244156" y="4375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664331" y="261106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853938" y="2263626"/>
              <a:ext cx="263120" cy="401639"/>
            </a:xfrm>
            <a:custGeom>
              <a:avLst/>
              <a:gdLst/>
              <a:ahLst/>
              <a:cxnLst/>
              <a:rect l="0" t="0" r="0" b="0"/>
              <a:pathLst>
                <a:path w="263120" h="401639">
                  <a:moveTo>
                    <a:pt x="20963" y="0"/>
                  </a:moveTo>
                  <a:lnTo>
                    <a:pt x="13727" y="28726"/>
                  </a:lnTo>
                  <a:lnTo>
                    <a:pt x="10240" y="77922"/>
                  </a:lnTo>
                  <a:lnTo>
                    <a:pt x="3488" y="130063"/>
                  </a:lnTo>
                  <a:lnTo>
                    <a:pt x="968" y="182557"/>
                  </a:lnTo>
                  <a:lnTo>
                    <a:pt x="221" y="235155"/>
                  </a:lnTo>
                  <a:lnTo>
                    <a:pt x="0" y="286615"/>
                  </a:lnTo>
                  <a:lnTo>
                    <a:pt x="2274" y="330848"/>
                  </a:lnTo>
                  <a:lnTo>
                    <a:pt x="16726" y="365531"/>
                  </a:lnTo>
                  <a:lnTo>
                    <a:pt x="29218" y="383167"/>
                  </a:lnTo>
                  <a:lnTo>
                    <a:pt x="45689" y="395685"/>
                  </a:lnTo>
                  <a:lnTo>
                    <a:pt x="54995" y="400660"/>
                  </a:lnTo>
                  <a:lnTo>
                    <a:pt x="63538" y="401638"/>
                  </a:lnTo>
                  <a:lnTo>
                    <a:pt x="106869" y="386019"/>
                  </a:lnTo>
                  <a:lnTo>
                    <a:pt x="123875" y="372776"/>
                  </a:lnTo>
                  <a:lnTo>
                    <a:pt x="184308" y="310550"/>
                  </a:lnTo>
                  <a:lnTo>
                    <a:pt x="217674" y="254181"/>
                  </a:lnTo>
                  <a:lnTo>
                    <a:pt x="234385" y="205277"/>
                  </a:lnTo>
                  <a:lnTo>
                    <a:pt x="248951" y="144491"/>
                  </a:lnTo>
                  <a:lnTo>
                    <a:pt x="259973" y="93143"/>
                  </a:lnTo>
                  <a:lnTo>
                    <a:pt x="262497" y="38286"/>
                  </a:lnTo>
                  <a:lnTo>
                    <a:pt x="263119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139182" y="2515506"/>
              <a:ext cx="162901" cy="158733"/>
            </a:xfrm>
            <a:custGeom>
              <a:avLst/>
              <a:gdLst/>
              <a:ahLst/>
              <a:cxnLst/>
              <a:rect l="0" t="0" r="0" b="0"/>
              <a:pathLst>
                <a:path w="162901" h="158733">
                  <a:moveTo>
                    <a:pt x="9460" y="53447"/>
                  </a:moveTo>
                  <a:lnTo>
                    <a:pt x="1127" y="90925"/>
                  </a:lnTo>
                  <a:lnTo>
                    <a:pt x="2702" y="125773"/>
                  </a:lnTo>
                  <a:lnTo>
                    <a:pt x="5287" y="140574"/>
                  </a:lnTo>
                  <a:lnTo>
                    <a:pt x="4339" y="139608"/>
                  </a:lnTo>
                  <a:lnTo>
                    <a:pt x="2536" y="135454"/>
                  </a:lnTo>
                  <a:lnTo>
                    <a:pt x="0" y="107251"/>
                  </a:lnTo>
                  <a:lnTo>
                    <a:pt x="10525" y="53600"/>
                  </a:lnTo>
                  <a:lnTo>
                    <a:pt x="18122" y="33628"/>
                  </a:lnTo>
                  <a:lnTo>
                    <a:pt x="29298" y="16952"/>
                  </a:lnTo>
                  <a:lnTo>
                    <a:pt x="48303" y="4862"/>
                  </a:lnTo>
                  <a:lnTo>
                    <a:pt x="59922" y="0"/>
                  </a:lnTo>
                  <a:lnTo>
                    <a:pt x="85310" y="837"/>
                  </a:lnTo>
                  <a:lnTo>
                    <a:pt x="109852" y="10178"/>
                  </a:lnTo>
                  <a:lnTo>
                    <a:pt x="128558" y="26027"/>
                  </a:lnTo>
                  <a:lnTo>
                    <a:pt x="152243" y="60270"/>
                  </a:lnTo>
                  <a:lnTo>
                    <a:pt x="162900" y="100052"/>
                  </a:lnTo>
                  <a:lnTo>
                    <a:pt x="156859" y="1587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344697" y="2252451"/>
              <a:ext cx="171785" cy="446721"/>
            </a:xfrm>
            <a:custGeom>
              <a:avLst/>
              <a:gdLst/>
              <a:ahLst/>
              <a:cxnLst/>
              <a:rect l="0" t="0" r="0" b="0"/>
              <a:pathLst>
                <a:path w="171785" h="446721">
                  <a:moveTo>
                    <a:pt x="119800" y="337559"/>
                  </a:moveTo>
                  <a:lnTo>
                    <a:pt x="119800" y="315202"/>
                  </a:lnTo>
                  <a:lnTo>
                    <a:pt x="113561" y="297987"/>
                  </a:lnTo>
                  <a:lnTo>
                    <a:pt x="108622" y="290121"/>
                  </a:lnTo>
                  <a:lnTo>
                    <a:pt x="100649" y="284876"/>
                  </a:lnTo>
                  <a:lnTo>
                    <a:pt x="79313" y="279050"/>
                  </a:lnTo>
                  <a:lnTo>
                    <a:pt x="69412" y="279835"/>
                  </a:lnTo>
                  <a:lnTo>
                    <a:pt x="52172" y="286948"/>
                  </a:lnTo>
                  <a:lnTo>
                    <a:pt x="29312" y="304106"/>
                  </a:lnTo>
                  <a:lnTo>
                    <a:pt x="13310" y="329597"/>
                  </a:lnTo>
                  <a:lnTo>
                    <a:pt x="1160" y="359376"/>
                  </a:lnTo>
                  <a:lnTo>
                    <a:pt x="0" y="383130"/>
                  </a:lnTo>
                  <a:lnTo>
                    <a:pt x="8789" y="430919"/>
                  </a:lnTo>
                  <a:lnTo>
                    <a:pt x="15377" y="438403"/>
                  </a:lnTo>
                  <a:lnTo>
                    <a:pt x="35175" y="446720"/>
                  </a:lnTo>
                  <a:lnTo>
                    <a:pt x="44666" y="446598"/>
                  </a:lnTo>
                  <a:lnTo>
                    <a:pt x="61451" y="440223"/>
                  </a:lnTo>
                  <a:lnTo>
                    <a:pt x="84054" y="423480"/>
                  </a:lnTo>
                  <a:lnTo>
                    <a:pt x="111483" y="381220"/>
                  </a:lnTo>
                  <a:lnTo>
                    <a:pt x="138794" y="321645"/>
                  </a:lnTo>
                  <a:lnTo>
                    <a:pt x="153243" y="269673"/>
                  </a:lnTo>
                  <a:lnTo>
                    <a:pt x="164934" y="215409"/>
                  </a:lnTo>
                  <a:lnTo>
                    <a:pt x="170218" y="156697"/>
                  </a:lnTo>
                  <a:lnTo>
                    <a:pt x="171784" y="100436"/>
                  </a:lnTo>
                  <a:lnTo>
                    <a:pt x="166658" y="46722"/>
                  </a:lnTo>
                  <a:lnTo>
                    <a:pt x="157730" y="4940"/>
                  </a:lnTo>
                  <a:lnTo>
                    <a:pt x="153276" y="0"/>
                  </a:lnTo>
                  <a:lnTo>
                    <a:pt x="147967" y="215"/>
                  </a:lnTo>
                  <a:lnTo>
                    <a:pt x="142087" y="3869"/>
                  </a:lnTo>
                  <a:lnTo>
                    <a:pt x="135555" y="23526"/>
                  </a:lnTo>
                  <a:lnTo>
                    <a:pt x="131361" y="83805"/>
                  </a:lnTo>
                  <a:lnTo>
                    <a:pt x="130634" y="140320"/>
                  </a:lnTo>
                  <a:lnTo>
                    <a:pt x="130419" y="195930"/>
                  </a:lnTo>
                  <a:lnTo>
                    <a:pt x="130355" y="249451"/>
                  </a:lnTo>
                  <a:lnTo>
                    <a:pt x="130336" y="302354"/>
                  </a:lnTo>
                  <a:lnTo>
                    <a:pt x="138663" y="364162"/>
                  </a:lnTo>
                  <a:lnTo>
                    <a:pt x="140857" y="3902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573942" y="2546293"/>
              <a:ext cx="148709" cy="153068"/>
            </a:xfrm>
            <a:custGeom>
              <a:avLst/>
              <a:gdLst/>
              <a:ahLst/>
              <a:cxnLst/>
              <a:rect l="0" t="0" r="0" b="0"/>
              <a:pathLst>
                <a:path w="148709" h="153068">
                  <a:moveTo>
                    <a:pt x="69540" y="12132"/>
                  </a:moveTo>
                  <a:lnTo>
                    <a:pt x="58361" y="953"/>
                  </a:lnTo>
                  <a:lnTo>
                    <a:pt x="51559" y="0"/>
                  </a:lnTo>
                  <a:lnTo>
                    <a:pt x="34642" y="5180"/>
                  </a:lnTo>
                  <a:lnTo>
                    <a:pt x="18545" y="18401"/>
                  </a:lnTo>
                  <a:lnTo>
                    <a:pt x="10976" y="26839"/>
                  </a:lnTo>
                  <a:lnTo>
                    <a:pt x="2568" y="51814"/>
                  </a:lnTo>
                  <a:lnTo>
                    <a:pt x="0" y="80071"/>
                  </a:lnTo>
                  <a:lnTo>
                    <a:pt x="2758" y="104328"/>
                  </a:lnTo>
                  <a:lnTo>
                    <a:pt x="14123" y="126807"/>
                  </a:lnTo>
                  <a:lnTo>
                    <a:pt x="22067" y="137715"/>
                  </a:lnTo>
                  <a:lnTo>
                    <a:pt x="32042" y="144987"/>
                  </a:lnTo>
                  <a:lnTo>
                    <a:pt x="55604" y="153067"/>
                  </a:lnTo>
                  <a:lnTo>
                    <a:pt x="78554" y="150419"/>
                  </a:lnTo>
                  <a:lnTo>
                    <a:pt x="99282" y="141443"/>
                  </a:lnTo>
                  <a:lnTo>
                    <a:pt x="124106" y="122066"/>
                  </a:lnTo>
                  <a:lnTo>
                    <a:pt x="139025" y="104275"/>
                  </a:lnTo>
                  <a:lnTo>
                    <a:pt x="147215" y="78431"/>
                  </a:lnTo>
                  <a:lnTo>
                    <a:pt x="148708" y="37235"/>
                  </a:lnTo>
                  <a:lnTo>
                    <a:pt x="146884" y="25357"/>
                  </a:lnTo>
                  <a:lnTo>
                    <a:pt x="142160" y="16269"/>
                  </a:lnTo>
                  <a:lnTo>
                    <a:pt x="127552" y="3052"/>
                  </a:lnTo>
                  <a:lnTo>
                    <a:pt x="119912" y="229"/>
                  </a:lnTo>
                  <a:lnTo>
                    <a:pt x="90596" y="16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004673" y="2493484"/>
              <a:ext cx="217877" cy="232762"/>
            </a:xfrm>
            <a:custGeom>
              <a:avLst/>
              <a:gdLst/>
              <a:ahLst/>
              <a:cxnLst/>
              <a:rect l="0" t="0" r="0" b="0"/>
              <a:pathLst>
                <a:path w="217877" h="232762">
                  <a:moveTo>
                    <a:pt x="112591" y="107054"/>
                  </a:moveTo>
                  <a:lnTo>
                    <a:pt x="128232" y="89074"/>
                  </a:lnTo>
                  <a:lnTo>
                    <a:pt x="136310" y="72157"/>
                  </a:lnTo>
                  <a:lnTo>
                    <a:pt x="137560" y="52940"/>
                  </a:lnTo>
                  <a:lnTo>
                    <a:pt x="133047" y="33871"/>
                  </a:lnTo>
                  <a:lnTo>
                    <a:pt x="123243" y="17596"/>
                  </a:lnTo>
                  <a:lnTo>
                    <a:pt x="107967" y="5684"/>
                  </a:lnTo>
                  <a:lnTo>
                    <a:pt x="98980" y="870"/>
                  </a:lnTo>
                  <a:lnTo>
                    <a:pt x="89479" y="0"/>
                  </a:lnTo>
                  <a:lnTo>
                    <a:pt x="69564" y="5272"/>
                  </a:lnTo>
                  <a:lnTo>
                    <a:pt x="44210" y="21395"/>
                  </a:lnTo>
                  <a:lnTo>
                    <a:pt x="32286" y="37398"/>
                  </a:lnTo>
                  <a:lnTo>
                    <a:pt x="11332" y="94935"/>
                  </a:lnTo>
                  <a:lnTo>
                    <a:pt x="0" y="149547"/>
                  </a:lnTo>
                  <a:lnTo>
                    <a:pt x="852" y="191395"/>
                  </a:lnTo>
                  <a:lnTo>
                    <a:pt x="3003" y="205395"/>
                  </a:lnTo>
                  <a:lnTo>
                    <a:pt x="7947" y="215899"/>
                  </a:lnTo>
                  <a:lnTo>
                    <a:pt x="22799" y="230689"/>
                  </a:lnTo>
                  <a:lnTo>
                    <a:pt x="30503" y="232761"/>
                  </a:lnTo>
                  <a:lnTo>
                    <a:pt x="37979" y="231803"/>
                  </a:lnTo>
                  <a:lnTo>
                    <a:pt x="72377" y="213455"/>
                  </a:lnTo>
                  <a:lnTo>
                    <a:pt x="97036" y="188493"/>
                  </a:lnTo>
                  <a:lnTo>
                    <a:pt x="131468" y="127867"/>
                  </a:lnTo>
                  <a:lnTo>
                    <a:pt x="147732" y="78497"/>
                  </a:lnTo>
                  <a:lnTo>
                    <a:pt x="147716" y="77487"/>
                  </a:lnTo>
                  <a:lnTo>
                    <a:pt x="146536" y="80324"/>
                  </a:lnTo>
                  <a:lnTo>
                    <a:pt x="155941" y="127942"/>
                  </a:lnTo>
                  <a:lnTo>
                    <a:pt x="174577" y="170192"/>
                  </a:lnTo>
                  <a:lnTo>
                    <a:pt x="190443" y="185029"/>
                  </a:lnTo>
                  <a:lnTo>
                    <a:pt x="217876" y="2018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229126" y="2343059"/>
              <a:ext cx="176480" cy="388110"/>
            </a:xfrm>
            <a:custGeom>
              <a:avLst/>
              <a:gdLst/>
              <a:ahLst/>
              <a:cxnLst/>
              <a:rect l="0" t="0" r="0" b="0"/>
              <a:pathLst>
                <a:path w="176480" h="388110">
                  <a:moveTo>
                    <a:pt x="109236" y="257479"/>
                  </a:moveTo>
                  <a:lnTo>
                    <a:pt x="103647" y="235123"/>
                  </a:lnTo>
                  <a:lnTo>
                    <a:pt x="98491" y="227367"/>
                  </a:lnTo>
                  <a:lnTo>
                    <a:pt x="83404" y="215630"/>
                  </a:lnTo>
                  <a:lnTo>
                    <a:pt x="74467" y="214372"/>
                  </a:lnTo>
                  <a:lnTo>
                    <a:pt x="55178" y="219213"/>
                  </a:lnTo>
                  <a:lnTo>
                    <a:pt x="38028" y="235403"/>
                  </a:lnTo>
                  <a:lnTo>
                    <a:pt x="13542" y="278335"/>
                  </a:lnTo>
                  <a:lnTo>
                    <a:pt x="1204" y="310062"/>
                  </a:lnTo>
                  <a:lnTo>
                    <a:pt x="0" y="331152"/>
                  </a:lnTo>
                  <a:lnTo>
                    <a:pt x="8760" y="373288"/>
                  </a:lnTo>
                  <a:lnTo>
                    <a:pt x="16517" y="380308"/>
                  </a:lnTo>
                  <a:lnTo>
                    <a:pt x="40731" y="388109"/>
                  </a:lnTo>
                  <a:lnTo>
                    <a:pt x="51868" y="387850"/>
                  </a:lnTo>
                  <a:lnTo>
                    <a:pt x="70481" y="381322"/>
                  </a:lnTo>
                  <a:lnTo>
                    <a:pt x="115934" y="344689"/>
                  </a:lnTo>
                  <a:lnTo>
                    <a:pt x="137032" y="306292"/>
                  </a:lnTo>
                  <a:lnTo>
                    <a:pt x="159398" y="247928"/>
                  </a:lnTo>
                  <a:lnTo>
                    <a:pt x="171672" y="198887"/>
                  </a:lnTo>
                  <a:lnTo>
                    <a:pt x="176479" y="143023"/>
                  </a:lnTo>
                  <a:lnTo>
                    <a:pt x="173614" y="89425"/>
                  </a:lnTo>
                  <a:lnTo>
                    <a:pt x="167056" y="30091"/>
                  </a:lnTo>
                  <a:lnTo>
                    <a:pt x="152235" y="1112"/>
                  </a:lnTo>
                  <a:lnTo>
                    <a:pt x="147260" y="0"/>
                  </a:lnTo>
                  <a:lnTo>
                    <a:pt x="142775" y="3938"/>
                  </a:lnTo>
                  <a:lnTo>
                    <a:pt x="127169" y="38291"/>
                  </a:lnTo>
                  <a:lnTo>
                    <a:pt x="121228" y="96853"/>
                  </a:lnTo>
                  <a:lnTo>
                    <a:pt x="120199" y="153345"/>
                  </a:lnTo>
                  <a:lnTo>
                    <a:pt x="121064" y="207647"/>
                  </a:lnTo>
                  <a:lnTo>
                    <a:pt x="128209" y="260782"/>
                  </a:lnTo>
                  <a:lnTo>
                    <a:pt x="138904" y="310061"/>
                  </a:lnTo>
                  <a:lnTo>
                    <a:pt x="161879" y="3522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461935" y="2391007"/>
              <a:ext cx="150169" cy="339743"/>
            </a:xfrm>
            <a:custGeom>
              <a:avLst/>
              <a:gdLst/>
              <a:ahLst/>
              <a:cxnLst/>
              <a:rect l="0" t="0" r="0" b="0"/>
              <a:pathLst>
                <a:path w="150169" h="339743">
                  <a:moveTo>
                    <a:pt x="86998" y="209531"/>
                  </a:moveTo>
                  <a:lnTo>
                    <a:pt x="92586" y="192764"/>
                  </a:lnTo>
                  <a:lnTo>
                    <a:pt x="90724" y="186655"/>
                  </a:lnTo>
                  <a:lnTo>
                    <a:pt x="85972" y="181412"/>
                  </a:lnTo>
                  <a:lnTo>
                    <a:pt x="79295" y="176747"/>
                  </a:lnTo>
                  <a:lnTo>
                    <a:pt x="71334" y="174807"/>
                  </a:lnTo>
                  <a:lnTo>
                    <a:pt x="53130" y="175771"/>
                  </a:lnTo>
                  <a:lnTo>
                    <a:pt x="36460" y="186338"/>
                  </a:lnTo>
                  <a:lnTo>
                    <a:pt x="22422" y="202733"/>
                  </a:lnTo>
                  <a:lnTo>
                    <a:pt x="0" y="252137"/>
                  </a:lnTo>
                  <a:lnTo>
                    <a:pt x="129" y="288966"/>
                  </a:lnTo>
                  <a:lnTo>
                    <a:pt x="7577" y="323925"/>
                  </a:lnTo>
                  <a:lnTo>
                    <a:pt x="14163" y="331417"/>
                  </a:lnTo>
                  <a:lnTo>
                    <a:pt x="33960" y="339742"/>
                  </a:lnTo>
                  <a:lnTo>
                    <a:pt x="43450" y="338452"/>
                  </a:lnTo>
                  <a:lnTo>
                    <a:pt x="60234" y="327661"/>
                  </a:lnTo>
                  <a:lnTo>
                    <a:pt x="82837" y="301855"/>
                  </a:lnTo>
                  <a:lnTo>
                    <a:pt x="110266" y="247222"/>
                  </a:lnTo>
                  <a:lnTo>
                    <a:pt x="128162" y="190850"/>
                  </a:lnTo>
                  <a:lnTo>
                    <a:pt x="136239" y="130297"/>
                  </a:lnTo>
                  <a:lnTo>
                    <a:pt x="138129" y="86579"/>
                  </a:lnTo>
                  <a:lnTo>
                    <a:pt x="138022" y="31421"/>
                  </a:lnTo>
                  <a:lnTo>
                    <a:pt x="133852" y="4029"/>
                  </a:lnTo>
                  <a:lnTo>
                    <a:pt x="131102" y="0"/>
                  </a:lnTo>
                  <a:lnTo>
                    <a:pt x="128098" y="1994"/>
                  </a:lnTo>
                  <a:lnTo>
                    <a:pt x="124926" y="8002"/>
                  </a:lnTo>
                  <a:lnTo>
                    <a:pt x="126052" y="44404"/>
                  </a:lnTo>
                  <a:lnTo>
                    <a:pt x="133794" y="97824"/>
                  </a:lnTo>
                  <a:lnTo>
                    <a:pt x="137908" y="152516"/>
                  </a:lnTo>
                  <a:lnTo>
                    <a:pt x="140468" y="213824"/>
                  </a:lnTo>
                  <a:lnTo>
                    <a:pt x="147905" y="257822"/>
                  </a:lnTo>
                  <a:lnTo>
                    <a:pt x="150168" y="2832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654218" y="2642653"/>
              <a:ext cx="21057" cy="21057"/>
            </a:xfrm>
            <a:custGeom>
              <a:avLst/>
              <a:gdLst/>
              <a:ahLst/>
              <a:cxnLst/>
              <a:rect l="0" t="0" r="0" b="0"/>
              <a:pathLst>
                <a:path w="21057" h="21057">
                  <a:moveTo>
                    <a:pt x="0" y="0"/>
                  </a:moveTo>
                  <a:lnTo>
                    <a:pt x="21056" y="21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770031" y="2284683"/>
              <a:ext cx="157928" cy="568540"/>
            </a:xfrm>
            <a:custGeom>
              <a:avLst/>
              <a:gdLst/>
              <a:ahLst/>
              <a:cxnLst/>
              <a:rect l="0" t="0" r="0" b="0"/>
              <a:pathLst>
                <a:path w="157928" h="568540">
                  <a:moveTo>
                    <a:pt x="157927" y="0"/>
                  </a:moveTo>
                  <a:lnTo>
                    <a:pt x="146749" y="11179"/>
                  </a:lnTo>
                  <a:lnTo>
                    <a:pt x="126718" y="70781"/>
                  </a:lnTo>
                  <a:lnTo>
                    <a:pt x="108844" y="127128"/>
                  </a:lnTo>
                  <a:lnTo>
                    <a:pt x="91253" y="187999"/>
                  </a:lnTo>
                  <a:lnTo>
                    <a:pt x="84446" y="245800"/>
                  </a:lnTo>
                  <a:lnTo>
                    <a:pt x="73049" y="296558"/>
                  </a:lnTo>
                  <a:lnTo>
                    <a:pt x="59532" y="351298"/>
                  </a:lnTo>
                  <a:lnTo>
                    <a:pt x="45598" y="406001"/>
                  </a:lnTo>
                  <a:lnTo>
                    <a:pt x="28072" y="462647"/>
                  </a:lnTo>
                  <a:lnTo>
                    <a:pt x="14038" y="519720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938703" y="2484725"/>
              <a:ext cx="173442" cy="227117"/>
            </a:xfrm>
            <a:custGeom>
              <a:avLst/>
              <a:gdLst/>
              <a:ahLst/>
              <a:cxnLst/>
              <a:rect l="0" t="0" r="0" b="0"/>
              <a:pathLst>
                <a:path w="173442" h="227117">
                  <a:moveTo>
                    <a:pt x="115597" y="0"/>
                  </a:moveTo>
                  <a:lnTo>
                    <a:pt x="93240" y="0"/>
                  </a:lnTo>
                  <a:lnTo>
                    <a:pt x="62569" y="11178"/>
                  </a:lnTo>
                  <a:lnTo>
                    <a:pt x="15868" y="37086"/>
                  </a:lnTo>
                  <a:lnTo>
                    <a:pt x="1863" y="55087"/>
                  </a:lnTo>
                  <a:lnTo>
                    <a:pt x="0" y="63631"/>
                  </a:lnTo>
                  <a:lnTo>
                    <a:pt x="1098" y="71667"/>
                  </a:lnTo>
                  <a:lnTo>
                    <a:pt x="4169" y="79363"/>
                  </a:lnTo>
                  <a:lnTo>
                    <a:pt x="16940" y="91035"/>
                  </a:lnTo>
                  <a:lnTo>
                    <a:pt x="64998" y="111814"/>
                  </a:lnTo>
                  <a:lnTo>
                    <a:pt x="116694" y="129365"/>
                  </a:lnTo>
                  <a:lnTo>
                    <a:pt x="151797" y="148294"/>
                  </a:lnTo>
                  <a:lnTo>
                    <a:pt x="160787" y="155015"/>
                  </a:lnTo>
                  <a:lnTo>
                    <a:pt x="166781" y="164175"/>
                  </a:lnTo>
                  <a:lnTo>
                    <a:pt x="173441" y="186830"/>
                  </a:lnTo>
                  <a:lnTo>
                    <a:pt x="171707" y="197083"/>
                  </a:lnTo>
                  <a:lnTo>
                    <a:pt x="160422" y="214714"/>
                  </a:lnTo>
                  <a:lnTo>
                    <a:pt x="137469" y="224110"/>
                  </a:lnTo>
                  <a:lnTo>
                    <a:pt x="108941" y="227116"/>
                  </a:lnTo>
                  <a:lnTo>
                    <a:pt x="58737" y="222634"/>
                  </a:lnTo>
                  <a:lnTo>
                    <a:pt x="31370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172548" y="2526839"/>
              <a:ext cx="155495" cy="186049"/>
            </a:xfrm>
            <a:custGeom>
              <a:avLst/>
              <a:gdLst/>
              <a:ahLst/>
              <a:cxnLst/>
              <a:rect l="0" t="0" r="0" b="0"/>
              <a:pathLst>
                <a:path w="155495" h="186049">
                  <a:moveTo>
                    <a:pt x="18623" y="31586"/>
                  </a:moveTo>
                  <a:lnTo>
                    <a:pt x="1834" y="93866"/>
                  </a:lnTo>
                  <a:lnTo>
                    <a:pt x="0" y="132967"/>
                  </a:lnTo>
                  <a:lnTo>
                    <a:pt x="3717" y="156193"/>
                  </a:lnTo>
                  <a:lnTo>
                    <a:pt x="8685" y="164960"/>
                  </a:lnTo>
                  <a:lnTo>
                    <a:pt x="23564" y="177820"/>
                  </a:lnTo>
                  <a:lnTo>
                    <a:pt x="44996" y="184316"/>
                  </a:lnTo>
                  <a:lnTo>
                    <a:pt x="57262" y="186048"/>
                  </a:lnTo>
                  <a:lnTo>
                    <a:pt x="80249" y="181734"/>
                  </a:lnTo>
                  <a:lnTo>
                    <a:pt x="100995" y="170848"/>
                  </a:lnTo>
                  <a:lnTo>
                    <a:pt x="118014" y="154311"/>
                  </a:lnTo>
                  <a:lnTo>
                    <a:pt x="143727" y="96476"/>
                  </a:lnTo>
                  <a:lnTo>
                    <a:pt x="152007" y="60561"/>
                  </a:lnTo>
                  <a:lnTo>
                    <a:pt x="15549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385623" y="2379440"/>
              <a:ext cx="202415" cy="318240"/>
            </a:xfrm>
            <a:custGeom>
              <a:avLst/>
              <a:gdLst/>
              <a:ahLst/>
              <a:cxnLst/>
              <a:rect l="0" t="0" r="0" b="0"/>
              <a:pathLst>
                <a:path w="202415" h="318240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8251" y="127784"/>
                  </a:lnTo>
                  <a:lnTo>
                    <a:pt x="13787" y="179412"/>
                  </a:lnTo>
                  <a:lnTo>
                    <a:pt x="18547" y="228634"/>
                  </a:lnTo>
                  <a:lnTo>
                    <a:pt x="21876" y="257203"/>
                  </a:lnTo>
                  <a:lnTo>
                    <a:pt x="19457" y="281598"/>
                  </a:lnTo>
                  <a:lnTo>
                    <a:pt x="18344" y="284828"/>
                  </a:lnTo>
                  <a:lnTo>
                    <a:pt x="17108" y="275939"/>
                  </a:lnTo>
                  <a:lnTo>
                    <a:pt x="22000" y="250216"/>
                  </a:lnTo>
                  <a:lnTo>
                    <a:pt x="36448" y="225956"/>
                  </a:lnTo>
                  <a:lnTo>
                    <a:pt x="55547" y="203950"/>
                  </a:lnTo>
                  <a:lnTo>
                    <a:pt x="81613" y="188202"/>
                  </a:lnTo>
                  <a:lnTo>
                    <a:pt x="104498" y="186201"/>
                  </a:lnTo>
                  <a:lnTo>
                    <a:pt x="127927" y="190380"/>
                  </a:lnTo>
                  <a:lnTo>
                    <a:pt x="175135" y="218627"/>
                  </a:lnTo>
                  <a:lnTo>
                    <a:pt x="189348" y="235208"/>
                  </a:lnTo>
                  <a:lnTo>
                    <a:pt x="198394" y="255445"/>
                  </a:lnTo>
                  <a:lnTo>
                    <a:pt x="202414" y="280037"/>
                  </a:lnTo>
                  <a:lnTo>
                    <a:pt x="199976" y="289637"/>
                  </a:lnTo>
                  <a:lnTo>
                    <a:pt x="194842" y="297206"/>
                  </a:lnTo>
                  <a:lnTo>
                    <a:pt x="179779" y="308737"/>
                  </a:lnTo>
                  <a:lnTo>
                    <a:pt x="161386" y="317761"/>
                  </a:lnTo>
                  <a:lnTo>
                    <a:pt x="120121" y="318239"/>
                  </a:lnTo>
                  <a:lnTo>
                    <a:pt x="64521" y="306751"/>
                  </a:lnTo>
                  <a:lnTo>
                    <a:pt x="16118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643896" y="2337326"/>
              <a:ext cx="21059" cy="368498"/>
            </a:xfrm>
            <a:custGeom>
              <a:avLst/>
              <a:gdLst/>
              <a:ahLst/>
              <a:cxnLst/>
              <a:rect l="0" t="0" r="0" b="0"/>
              <a:pathLst>
                <a:path w="21059" h="368498">
                  <a:moveTo>
                    <a:pt x="0" y="0"/>
                  </a:moveTo>
                  <a:lnTo>
                    <a:pt x="0" y="60384"/>
                  </a:lnTo>
                  <a:lnTo>
                    <a:pt x="0" y="118107"/>
                  </a:lnTo>
                  <a:lnTo>
                    <a:pt x="3120" y="179664"/>
                  </a:lnTo>
                  <a:lnTo>
                    <a:pt x="8334" y="239237"/>
                  </a:lnTo>
                  <a:lnTo>
                    <a:pt x="12998" y="290814"/>
                  </a:lnTo>
                  <a:lnTo>
                    <a:pt x="18669" y="332612"/>
                  </a:lnTo>
                  <a:lnTo>
                    <a:pt x="21058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517554" y="2495253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204071" y="7236"/>
                  </a:lnTo>
                  <a:lnTo>
                    <a:pt x="147848" y="12998"/>
                  </a:lnTo>
                  <a:lnTo>
                    <a:pt x="91336" y="19465"/>
                  </a:lnTo>
                  <a:lnTo>
                    <a:pt x="37452" y="2191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833409" y="269529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2379440" y="2168870"/>
            <a:ext cx="1621390" cy="389556"/>
            <a:chOff x="2379440" y="2168870"/>
            <a:chExt cx="1621390" cy="389556"/>
          </a:xfrm>
        </p:grpSpPr>
        <p:sp>
          <p:nvSpPr>
            <p:cNvPr id="69" name="Freeform 68"/>
            <p:cNvSpPr/>
            <p:nvPr/>
          </p:nvSpPr>
          <p:spPr>
            <a:xfrm>
              <a:off x="2484725" y="2274155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21057" y="0"/>
                  </a:moveTo>
                  <a:lnTo>
                    <a:pt x="6403" y="49552"/>
                  </a:lnTo>
                  <a:lnTo>
                    <a:pt x="9176" y="107998"/>
                  </a:lnTo>
                  <a:lnTo>
                    <a:pt x="7008" y="145083"/>
                  </a:lnTo>
                  <a:lnTo>
                    <a:pt x="2077" y="178298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379440" y="2389969"/>
              <a:ext cx="200042" cy="36301"/>
            </a:xfrm>
            <a:custGeom>
              <a:avLst/>
              <a:gdLst/>
              <a:ahLst/>
              <a:cxnLst/>
              <a:rect l="0" t="0" r="0" b="0"/>
              <a:pathLst>
                <a:path w="200042" h="36301">
                  <a:moveTo>
                    <a:pt x="200041" y="0"/>
                  </a:moveTo>
                  <a:lnTo>
                    <a:pt x="138931" y="17958"/>
                  </a:lnTo>
                  <a:lnTo>
                    <a:pt x="88924" y="31666"/>
                  </a:lnTo>
                  <a:lnTo>
                    <a:pt x="59409" y="3630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937450" y="2179399"/>
              <a:ext cx="10530" cy="368498"/>
            </a:xfrm>
            <a:custGeom>
              <a:avLst/>
              <a:gdLst/>
              <a:ahLst/>
              <a:cxnLst/>
              <a:rect l="0" t="0" r="0" b="0"/>
              <a:pathLst>
                <a:path w="10530" h="368498">
                  <a:moveTo>
                    <a:pt x="10529" y="0"/>
                  </a:moveTo>
                  <a:lnTo>
                    <a:pt x="2196" y="37478"/>
                  </a:lnTo>
                  <a:lnTo>
                    <a:pt x="434" y="100079"/>
                  </a:lnTo>
                  <a:lnTo>
                    <a:pt x="1256" y="162055"/>
                  </a:lnTo>
                  <a:lnTo>
                    <a:pt x="8350" y="215544"/>
                  </a:lnTo>
                  <a:lnTo>
                    <a:pt x="6764" y="258447"/>
                  </a:lnTo>
                  <a:lnTo>
                    <a:pt x="1337" y="309974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719125" y="2232041"/>
              <a:ext cx="228855" cy="218881"/>
            </a:xfrm>
            <a:custGeom>
              <a:avLst/>
              <a:gdLst/>
              <a:ahLst/>
              <a:cxnLst/>
              <a:rect l="0" t="0" r="0" b="0"/>
              <a:pathLst>
                <a:path w="228855" h="218881">
                  <a:moveTo>
                    <a:pt x="228854" y="136870"/>
                  </a:moveTo>
                  <a:lnTo>
                    <a:pt x="173809" y="162064"/>
                  </a:lnTo>
                  <a:lnTo>
                    <a:pt x="114342" y="187704"/>
                  </a:lnTo>
                  <a:lnTo>
                    <a:pt x="60569" y="209870"/>
                  </a:lnTo>
                  <a:lnTo>
                    <a:pt x="25744" y="217771"/>
                  </a:lnTo>
                  <a:lnTo>
                    <a:pt x="12729" y="218880"/>
                  </a:lnTo>
                  <a:lnTo>
                    <a:pt x="5222" y="214941"/>
                  </a:lnTo>
                  <a:lnTo>
                    <a:pt x="1387" y="207635"/>
                  </a:lnTo>
                  <a:lnTo>
                    <a:pt x="0" y="198085"/>
                  </a:lnTo>
                  <a:lnTo>
                    <a:pt x="17378" y="138808"/>
                  </a:lnTo>
                  <a:lnTo>
                    <a:pt x="26070" y="117845"/>
                  </a:lnTo>
                  <a:lnTo>
                    <a:pt x="55877" y="62271"/>
                  </a:lnTo>
                  <a:lnTo>
                    <a:pt x="7092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611274" y="2284683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10529" y="0"/>
                  </a:moveTo>
                  <a:lnTo>
                    <a:pt x="2196" y="48931"/>
                  </a:lnTo>
                  <a:lnTo>
                    <a:pt x="434" y="108062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505989" y="2358383"/>
              <a:ext cx="178986" cy="31587"/>
            </a:xfrm>
            <a:custGeom>
              <a:avLst/>
              <a:gdLst/>
              <a:ahLst/>
              <a:cxnLst/>
              <a:rect l="0" t="0" r="0" b="0"/>
              <a:pathLst>
                <a:path w="178986" h="31587">
                  <a:moveTo>
                    <a:pt x="178985" y="0"/>
                  </a:moveTo>
                  <a:lnTo>
                    <a:pt x="122770" y="16789"/>
                  </a:lnTo>
                  <a:lnTo>
                    <a:pt x="67318" y="23333"/>
                  </a:lnTo>
                  <a:lnTo>
                    <a:pt x="32815" y="2914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979772" y="2200455"/>
              <a:ext cx="21058" cy="357971"/>
            </a:xfrm>
            <a:custGeom>
              <a:avLst/>
              <a:gdLst/>
              <a:ahLst/>
              <a:cxnLst/>
              <a:rect l="0" t="0" r="0" b="0"/>
              <a:pathLst>
                <a:path w="21058" h="357971">
                  <a:moveTo>
                    <a:pt x="21057" y="0"/>
                  </a:moveTo>
                  <a:lnTo>
                    <a:pt x="12723" y="48931"/>
                  </a:lnTo>
                  <a:lnTo>
                    <a:pt x="8059" y="96777"/>
                  </a:lnTo>
                  <a:lnTo>
                    <a:pt x="2388" y="147998"/>
                  </a:lnTo>
                  <a:lnTo>
                    <a:pt x="707" y="200219"/>
                  </a:lnTo>
                  <a:lnTo>
                    <a:pt x="209" y="252737"/>
                  </a:lnTo>
                  <a:lnTo>
                    <a:pt x="62" y="305343"/>
                  </a:lnTo>
                  <a:lnTo>
                    <a:pt x="0" y="3579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790529" y="2168870"/>
              <a:ext cx="199772" cy="250493"/>
            </a:xfrm>
            <a:custGeom>
              <a:avLst/>
              <a:gdLst/>
              <a:ahLst/>
              <a:cxnLst/>
              <a:rect l="0" t="0" r="0" b="0"/>
              <a:pathLst>
                <a:path w="199772" h="250493">
                  <a:moveTo>
                    <a:pt x="199771" y="200041"/>
                  </a:moveTo>
                  <a:lnTo>
                    <a:pt x="145626" y="214614"/>
                  </a:lnTo>
                  <a:lnTo>
                    <a:pt x="85146" y="237792"/>
                  </a:lnTo>
                  <a:lnTo>
                    <a:pt x="38959" y="249396"/>
                  </a:lnTo>
                  <a:lnTo>
                    <a:pt x="25883" y="250492"/>
                  </a:lnTo>
                  <a:lnTo>
                    <a:pt x="15995" y="247713"/>
                  </a:lnTo>
                  <a:lnTo>
                    <a:pt x="8234" y="242351"/>
                  </a:lnTo>
                  <a:lnTo>
                    <a:pt x="1889" y="235267"/>
                  </a:lnTo>
                  <a:lnTo>
                    <a:pt x="0" y="227035"/>
                  </a:lnTo>
                  <a:lnTo>
                    <a:pt x="14034" y="172790"/>
                  </a:lnTo>
                  <a:lnTo>
                    <a:pt x="39684" y="116384"/>
                  </a:lnTo>
                  <a:lnTo>
                    <a:pt x="59107" y="54841"/>
                  </a:lnTo>
                  <a:lnTo>
                    <a:pt x="734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1847312" y="3054558"/>
            <a:ext cx="1711321" cy="511161"/>
            <a:chOff x="1847312" y="3054558"/>
            <a:chExt cx="1711321" cy="511161"/>
          </a:xfrm>
        </p:grpSpPr>
        <p:sp>
          <p:nvSpPr>
            <p:cNvPr id="78" name="Freeform 77"/>
            <p:cNvSpPr/>
            <p:nvPr/>
          </p:nvSpPr>
          <p:spPr>
            <a:xfrm>
              <a:off x="1847312" y="3192796"/>
              <a:ext cx="287261" cy="372923"/>
            </a:xfrm>
            <a:custGeom>
              <a:avLst/>
              <a:gdLst/>
              <a:ahLst/>
              <a:cxnLst/>
              <a:rect l="0" t="0" r="0" b="0"/>
              <a:pathLst>
                <a:path w="287261" h="372923">
                  <a:moveTo>
                    <a:pt x="79403" y="18395"/>
                  </a:moveTo>
                  <a:lnTo>
                    <a:pt x="35440" y="38639"/>
                  </a:lnTo>
                  <a:lnTo>
                    <a:pt x="5155" y="57799"/>
                  </a:lnTo>
                  <a:lnTo>
                    <a:pt x="659" y="58702"/>
                  </a:lnTo>
                  <a:lnTo>
                    <a:pt x="0" y="55795"/>
                  </a:lnTo>
                  <a:lnTo>
                    <a:pt x="5508" y="44376"/>
                  </a:lnTo>
                  <a:lnTo>
                    <a:pt x="15755" y="31502"/>
                  </a:lnTo>
                  <a:lnTo>
                    <a:pt x="40267" y="16690"/>
                  </a:lnTo>
                  <a:lnTo>
                    <a:pt x="81161" y="2374"/>
                  </a:lnTo>
                  <a:lnTo>
                    <a:pt x="118398" y="0"/>
                  </a:lnTo>
                  <a:lnTo>
                    <a:pt x="173748" y="12189"/>
                  </a:lnTo>
                  <a:lnTo>
                    <a:pt x="182074" y="17767"/>
                  </a:lnTo>
                  <a:lnTo>
                    <a:pt x="194444" y="33324"/>
                  </a:lnTo>
                  <a:lnTo>
                    <a:pt x="197603" y="51936"/>
                  </a:lnTo>
                  <a:lnTo>
                    <a:pt x="193937" y="71907"/>
                  </a:lnTo>
                  <a:lnTo>
                    <a:pt x="184509" y="92481"/>
                  </a:lnTo>
                  <a:lnTo>
                    <a:pt x="160458" y="118206"/>
                  </a:lnTo>
                  <a:lnTo>
                    <a:pt x="110570" y="143554"/>
                  </a:lnTo>
                  <a:lnTo>
                    <a:pt x="89745" y="148891"/>
                  </a:lnTo>
                  <a:lnTo>
                    <a:pt x="68791" y="147363"/>
                  </a:lnTo>
                  <a:lnTo>
                    <a:pt x="64140" y="142978"/>
                  </a:lnTo>
                  <a:lnTo>
                    <a:pt x="63378" y="136546"/>
                  </a:lnTo>
                  <a:lnTo>
                    <a:pt x="65210" y="128748"/>
                  </a:lnTo>
                  <a:lnTo>
                    <a:pt x="71111" y="124719"/>
                  </a:lnTo>
                  <a:lnTo>
                    <a:pt x="90145" y="123362"/>
                  </a:lnTo>
                  <a:lnTo>
                    <a:pt x="150935" y="135091"/>
                  </a:lnTo>
                  <a:lnTo>
                    <a:pt x="194788" y="154010"/>
                  </a:lnTo>
                  <a:lnTo>
                    <a:pt x="221085" y="173481"/>
                  </a:lnTo>
                  <a:lnTo>
                    <a:pt x="258096" y="227782"/>
                  </a:lnTo>
                  <a:lnTo>
                    <a:pt x="280817" y="270846"/>
                  </a:lnTo>
                  <a:lnTo>
                    <a:pt x="287260" y="308185"/>
                  </a:lnTo>
                  <a:lnTo>
                    <a:pt x="282528" y="332024"/>
                  </a:lnTo>
                  <a:lnTo>
                    <a:pt x="277990" y="343295"/>
                  </a:lnTo>
                  <a:lnTo>
                    <a:pt x="263590" y="358937"/>
                  </a:lnTo>
                  <a:lnTo>
                    <a:pt x="254837" y="364746"/>
                  </a:lnTo>
                  <a:lnTo>
                    <a:pt x="220160" y="372922"/>
                  </a:lnTo>
                  <a:lnTo>
                    <a:pt x="166521" y="367279"/>
                  </a:lnTo>
                  <a:lnTo>
                    <a:pt x="113986" y="351779"/>
                  </a:lnTo>
                  <a:lnTo>
                    <a:pt x="58346" y="3131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194866" y="3398222"/>
              <a:ext cx="300469" cy="150185"/>
            </a:xfrm>
            <a:custGeom>
              <a:avLst/>
              <a:gdLst/>
              <a:ahLst/>
              <a:cxnLst/>
              <a:rect l="0" t="0" r="0" b="0"/>
              <a:pathLst>
                <a:path w="300469" h="150185">
                  <a:moveTo>
                    <a:pt x="5589" y="34068"/>
                  </a:moveTo>
                  <a:lnTo>
                    <a:pt x="0" y="50835"/>
                  </a:lnTo>
                  <a:lnTo>
                    <a:pt x="376" y="68426"/>
                  </a:lnTo>
                  <a:lnTo>
                    <a:pt x="6073" y="125897"/>
                  </a:lnTo>
                  <a:lnTo>
                    <a:pt x="10874" y="148580"/>
                  </a:lnTo>
                  <a:lnTo>
                    <a:pt x="12622" y="150184"/>
                  </a:lnTo>
                  <a:lnTo>
                    <a:pt x="16981" y="88244"/>
                  </a:lnTo>
                  <a:lnTo>
                    <a:pt x="25602" y="48690"/>
                  </a:lnTo>
                  <a:lnTo>
                    <a:pt x="36321" y="25358"/>
                  </a:lnTo>
                  <a:lnTo>
                    <a:pt x="43625" y="18903"/>
                  </a:lnTo>
                  <a:lnTo>
                    <a:pt x="52003" y="15769"/>
                  </a:lnTo>
                  <a:lnTo>
                    <a:pt x="61099" y="14849"/>
                  </a:lnTo>
                  <a:lnTo>
                    <a:pt x="80563" y="20067"/>
                  </a:lnTo>
                  <a:lnTo>
                    <a:pt x="99742" y="31355"/>
                  </a:lnTo>
                  <a:lnTo>
                    <a:pt x="122524" y="57440"/>
                  </a:lnTo>
                  <a:lnTo>
                    <a:pt x="146622" y="111480"/>
                  </a:lnTo>
                  <a:lnTo>
                    <a:pt x="145383" y="99509"/>
                  </a:lnTo>
                  <a:lnTo>
                    <a:pt x="152555" y="73735"/>
                  </a:lnTo>
                  <a:lnTo>
                    <a:pt x="181932" y="23217"/>
                  </a:lnTo>
                  <a:lnTo>
                    <a:pt x="198608" y="8578"/>
                  </a:lnTo>
                  <a:lnTo>
                    <a:pt x="207968" y="3037"/>
                  </a:lnTo>
                  <a:lnTo>
                    <a:pt x="227727" y="0"/>
                  </a:lnTo>
                  <a:lnTo>
                    <a:pt x="248207" y="3718"/>
                  </a:lnTo>
                  <a:lnTo>
                    <a:pt x="269007" y="13170"/>
                  </a:lnTo>
                  <a:lnTo>
                    <a:pt x="294859" y="37234"/>
                  </a:lnTo>
                  <a:lnTo>
                    <a:pt x="299042" y="47877"/>
                  </a:lnTo>
                  <a:lnTo>
                    <a:pt x="300468" y="92341"/>
                  </a:lnTo>
                  <a:lnTo>
                    <a:pt x="300387" y="1182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832165" y="3295419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62593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811108" y="3348062"/>
              <a:ext cx="157929" cy="10529"/>
            </a:xfrm>
            <a:custGeom>
              <a:avLst/>
              <a:gdLst/>
              <a:ahLst/>
              <a:cxnLst/>
              <a:rect l="0" t="0" r="0" b="0"/>
              <a:pathLst>
                <a:path w="157929" h="10529">
                  <a:moveTo>
                    <a:pt x="157928" y="10528"/>
                  </a:moveTo>
                  <a:lnTo>
                    <a:pt x="99311" y="4939"/>
                  </a:lnTo>
                  <a:lnTo>
                    <a:pt x="40241" y="97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221720" y="3148020"/>
              <a:ext cx="42115" cy="305328"/>
            </a:xfrm>
            <a:custGeom>
              <a:avLst/>
              <a:gdLst/>
              <a:ahLst/>
              <a:cxnLst/>
              <a:rect l="0" t="0" r="0" b="0"/>
              <a:pathLst>
                <a:path w="42115" h="305328">
                  <a:moveTo>
                    <a:pt x="42114" y="0"/>
                  </a:moveTo>
                  <a:lnTo>
                    <a:pt x="30936" y="16768"/>
                  </a:lnTo>
                  <a:lnTo>
                    <a:pt x="23984" y="55141"/>
                  </a:lnTo>
                  <a:lnTo>
                    <a:pt x="21635" y="113275"/>
                  </a:lnTo>
                  <a:lnTo>
                    <a:pt x="18052" y="176750"/>
                  </a:lnTo>
                  <a:lnTo>
                    <a:pt x="12014" y="234696"/>
                  </a:lnTo>
                  <a:lnTo>
                    <a:pt x="2391" y="292790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338829" y="3054558"/>
              <a:ext cx="219804" cy="416534"/>
            </a:xfrm>
            <a:custGeom>
              <a:avLst/>
              <a:gdLst/>
              <a:ahLst/>
              <a:cxnLst/>
              <a:rect l="0" t="0" r="0" b="0"/>
              <a:pathLst>
                <a:path w="219804" h="416534">
                  <a:moveTo>
                    <a:pt x="219803" y="93462"/>
                  </a:moveTo>
                  <a:lnTo>
                    <a:pt x="195756" y="111443"/>
                  </a:lnTo>
                  <a:lnTo>
                    <a:pt x="153168" y="167816"/>
                  </a:lnTo>
                  <a:lnTo>
                    <a:pt x="118033" y="225480"/>
                  </a:lnTo>
                  <a:lnTo>
                    <a:pt x="82933" y="282336"/>
                  </a:lnTo>
                  <a:lnTo>
                    <a:pt x="56243" y="335533"/>
                  </a:lnTo>
                  <a:lnTo>
                    <a:pt x="48454" y="356637"/>
                  </a:lnTo>
                  <a:lnTo>
                    <a:pt x="47331" y="377715"/>
                  </a:lnTo>
                  <a:lnTo>
                    <a:pt x="48670" y="388249"/>
                  </a:lnTo>
                  <a:lnTo>
                    <a:pt x="53072" y="396442"/>
                  </a:lnTo>
                  <a:lnTo>
                    <a:pt x="67321" y="408664"/>
                  </a:lnTo>
                  <a:lnTo>
                    <a:pt x="88473" y="414876"/>
                  </a:lnTo>
                  <a:lnTo>
                    <a:pt x="100664" y="416533"/>
                  </a:lnTo>
                  <a:lnTo>
                    <a:pt x="123568" y="412134"/>
                  </a:lnTo>
                  <a:lnTo>
                    <a:pt x="153074" y="396504"/>
                  </a:lnTo>
                  <a:lnTo>
                    <a:pt x="191258" y="362223"/>
                  </a:lnTo>
                  <a:lnTo>
                    <a:pt x="205556" y="343933"/>
                  </a:lnTo>
                  <a:lnTo>
                    <a:pt x="213471" y="320986"/>
                  </a:lnTo>
                  <a:lnTo>
                    <a:pt x="215582" y="308316"/>
                  </a:lnTo>
                  <a:lnTo>
                    <a:pt x="211688" y="284879"/>
                  </a:lnTo>
                  <a:lnTo>
                    <a:pt x="196341" y="255074"/>
                  </a:lnTo>
                  <a:lnTo>
                    <a:pt x="170195" y="224041"/>
                  </a:lnTo>
                  <a:lnTo>
                    <a:pt x="115726" y="188315"/>
                  </a:lnTo>
                  <a:lnTo>
                    <a:pt x="54572" y="154446"/>
                  </a:lnTo>
                  <a:lnTo>
                    <a:pt x="31245" y="131809"/>
                  </a:lnTo>
                  <a:lnTo>
                    <a:pt x="2403" y="87129"/>
                  </a:lnTo>
                  <a:lnTo>
                    <a:pt x="0" y="75202"/>
                  </a:lnTo>
                  <a:lnTo>
                    <a:pt x="3570" y="52591"/>
                  </a:lnTo>
                  <a:lnTo>
                    <a:pt x="16074" y="33963"/>
                  </a:lnTo>
                  <a:lnTo>
                    <a:pt x="34500" y="19055"/>
                  </a:lnTo>
                  <a:lnTo>
                    <a:pt x="71182" y="5255"/>
                  </a:lnTo>
                  <a:lnTo>
                    <a:pt x="125498" y="0"/>
                  </a:lnTo>
                  <a:lnTo>
                    <a:pt x="150983" y="1621"/>
                  </a:lnTo>
                  <a:lnTo>
                    <a:pt x="170109" y="10140"/>
                  </a:lnTo>
                  <a:lnTo>
                    <a:pt x="183289" y="21725"/>
                  </a:lnTo>
                  <a:lnTo>
                    <a:pt x="198746" y="408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5222134" y="3390176"/>
            <a:ext cx="2918567" cy="536954"/>
            <a:chOff x="5222134" y="3390176"/>
            <a:chExt cx="2918567" cy="536954"/>
          </a:xfrm>
        </p:grpSpPr>
        <p:sp>
          <p:nvSpPr>
            <p:cNvPr id="85" name="Freeform 84"/>
            <p:cNvSpPr/>
            <p:nvPr/>
          </p:nvSpPr>
          <p:spPr>
            <a:xfrm>
              <a:off x="5222134" y="3390176"/>
              <a:ext cx="259147" cy="419263"/>
            </a:xfrm>
            <a:custGeom>
              <a:avLst/>
              <a:gdLst/>
              <a:ahLst/>
              <a:cxnLst/>
              <a:rect l="0" t="0" r="0" b="0"/>
              <a:pathLst>
                <a:path w="259147" h="419263">
                  <a:moveTo>
                    <a:pt x="126343" y="0"/>
                  </a:moveTo>
                  <a:lnTo>
                    <a:pt x="97034" y="34897"/>
                  </a:lnTo>
                  <a:lnTo>
                    <a:pt x="65109" y="95047"/>
                  </a:lnTo>
                  <a:lnTo>
                    <a:pt x="24429" y="143299"/>
                  </a:lnTo>
                  <a:lnTo>
                    <a:pt x="20966" y="144665"/>
                  </a:lnTo>
                  <a:lnTo>
                    <a:pt x="19826" y="142067"/>
                  </a:lnTo>
                  <a:lnTo>
                    <a:pt x="20237" y="136825"/>
                  </a:lnTo>
                  <a:lnTo>
                    <a:pt x="31993" y="112680"/>
                  </a:lnTo>
                  <a:lnTo>
                    <a:pt x="79599" y="67022"/>
                  </a:lnTo>
                  <a:lnTo>
                    <a:pt x="107033" y="51313"/>
                  </a:lnTo>
                  <a:lnTo>
                    <a:pt x="142978" y="44839"/>
                  </a:lnTo>
                  <a:lnTo>
                    <a:pt x="177675" y="48511"/>
                  </a:lnTo>
                  <a:lnTo>
                    <a:pt x="196340" y="60165"/>
                  </a:lnTo>
                  <a:lnTo>
                    <a:pt x="204593" y="68186"/>
                  </a:lnTo>
                  <a:lnTo>
                    <a:pt x="208925" y="77042"/>
                  </a:lnTo>
                  <a:lnTo>
                    <a:pt x="210619" y="96242"/>
                  </a:lnTo>
                  <a:lnTo>
                    <a:pt x="204995" y="126782"/>
                  </a:lnTo>
                  <a:lnTo>
                    <a:pt x="184210" y="167373"/>
                  </a:lnTo>
                  <a:lnTo>
                    <a:pt x="171168" y="183962"/>
                  </a:lnTo>
                  <a:lnTo>
                    <a:pt x="151334" y="196015"/>
                  </a:lnTo>
                  <a:lnTo>
                    <a:pt x="128091" y="202931"/>
                  </a:lnTo>
                  <a:lnTo>
                    <a:pt x="106063" y="202105"/>
                  </a:lnTo>
                  <a:lnTo>
                    <a:pt x="102294" y="200248"/>
                  </a:lnTo>
                  <a:lnTo>
                    <a:pt x="103291" y="197839"/>
                  </a:lnTo>
                  <a:lnTo>
                    <a:pt x="107465" y="195064"/>
                  </a:lnTo>
                  <a:lnTo>
                    <a:pt x="135697" y="191157"/>
                  </a:lnTo>
                  <a:lnTo>
                    <a:pt x="168109" y="195589"/>
                  </a:lnTo>
                  <a:lnTo>
                    <a:pt x="199939" y="209901"/>
                  </a:lnTo>
                  <a:lnTo>
                    <a:pt x="226008" y="234548"/>
                  </a:lnTo>
                  <a:lnTo>
                    <a:pt x="248549" y="264078"/>
                  </a:lnTo>
                  <a:lnTo>
                    <a:pt x="256695" y="287774"/>
                  </a:lnTo>
                  <a:lnTo>
                    <a:pt x="259146" y="312733"/>
                  </a:lnTo>
                  <a:lnTo>
                    <a:pt x="256336" y="335524"/>
                  </a:lnTo>
                  <a:lnTo>
                    <a:pt x="248068" y="354233"/>
                  </a:lnTo>
                  <a:lnTo>
                    <a:pt x="235425" y="370346"/>
                  </a:lnTo>
                  <a:lnTo>
                    <a:pt x="195593" y="399755"/>
                  </a:lnTo>
                  <a:lnTo>
                    <a:pt x="169988" y="411635"/>
                  </a:lnTo>
                  <a:lnTo>
                    <a:pt x="112304" y="419262"/>
                  </a:lnTo>
                  <a:lnTo>
                    <a:pt x="81498" y="417965"/>
                  </a:lnTo>
                  <a:lnTo>
                    <a:pt x="45595" y="404081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548518" y="375867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718466" y="3474404"/>
              <a:ext cx="280476" cy="339981"/>
            </a:xfrm>
            <a:custGeom>
              <a:avLst/>
              <a:gdLst/>
              <a:ahLst/>
              <a:cxnLst/>
              <a:rect l="0" t="0" r="0" b="0"/>
              <a:pathLst>
                <a:path w="280476" h="339981">
                  <a:moveTo>
                    <a:pt x="30093" y="10528"/>
                  </a:moveTo>
                  <a:lnTo>
                    <a:pt x="15439" y="65669"/>
                  </a:lnTo>
                  <a:lnTo>
                    <a:pt x="9131" y="121463"/>
                  </a:lnTo>
                  <a:lnTo>
                    <a:pt x="138" y="183931"/>
                  </a:lnTo>
                  <a:lnTo>
                    <a:pt x="0" y="237760"/>
                  </a:lnTo>
                  <a:lnTo>
                    <a:pt x="8179" y="272438"/>
                  </a:lnTo>
                  <a:lnTo>
                    <a:pt x="18794" y="294219"/>
                  </a:lnTo>
                  <a:lnTo>
                    <a:pt x="43513" y="320622"/>
                  </a:lnTo>
                  <a:lnTo>
                    <a:pt x="73064" y="337674"/>
                  </a:lnTo>
                  <a:lnTo>
                    <a:pt x="93645" y="339980"/>
                  </a:lnTo>
                  <a:lnTo>
                    <a:pt x="104047" y="338957"/>
                  </a:lnTo>
                  <a:lnTo>
                    <a:pt x="141043" y="320750"/>
                  </a:lnTo>
                  <a:lnTo>
                    <a:pt x="178655" y="290392"/>
                  </a:lnTo>
                  <a:lnTo>
                    <a:pt x="230146" y="231240"/>
                  </a:lnTo>
                  <a:lnTo>
                    <a:pt x="252495" y="198757"/>
                  </a:lnTo>
                  <a:lnTo>
                    <a:pt x="271119" y="146452"/>
                  </a:lnTo>
                  <a:lnTo>
                    <a:pt x="280475" y="91060"/>
                  </a:lnTo>
                  <a:lnTo>
                    <a:pt x="275087" y="37397"/>
                  </a:lnTo>
                  <a:lnTo>
                    <a:pt x="27224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016235" y="3661583"/>
              <a:ext cx="146823" cy="139205"/>
            </a:xfrm>
            <a:custGeom>
              <a:avLst/>
              <a:gdLst/>
              <a:ahLst/>
              <a:cxnLst/>
              <a:rect l="0" t="0" r="0" b="0"/>
              <a:pathLst>
                <a:path w="146823" h="139205">
                  <a:moveTo>
                    <a:pt x="6065" y="44448"/>
                  </a:moveTo>
                  <a:lnTo>
                    <a:pt x="2946" y="87139"/>
                  </a:lnTo>
                  <a:lnTo>
                    <a:pt x="0" y="99687"/>
                  </a:lnTo>
                  <a:lnTo>
                    <a:pt x="14954" y="46274"/>
                  </a:lnTo>
                  <a:lnTo>
                    <a:pt x="26004" y="24202"/>
                  </a:lnTo>
                  <a:lnTo>
                    <a:pt x="41833" y="8934"/>
                  </a:lnTo>
                  <a:lnTo>
                    <a:pt x="50968" y="3224"/>
                  </a:lnTo>
                  <a:lnTo>
                    <a:pt x="73595" y="0"/>
                  </a:lnTo>
                  <a:lnTo>
                    <a:pt x="96910" y="3636"/>
                  </a:lnTo>
                  <a:lnTo>
                    <a:pt x="115071" y="13051"/>
                  </a:lnTo>
                  <a:lnTo>
                    <a:pt x="127822" y="28154"/>
                  </a:lnTo>
                  <a:lnTo>
                    <a:pt x="145540" y="72035"/>
                  </a:lnTo>
                  <a:lnTo>
                    <a:pt x="146822" y="95313"/>
                  </a:lnTo>
                  <a:lnTo>
                    <a:pt x="143494" y="115018"/>
                  </a:lnTo>
                  <a:lnTo>
                    <a:pt x="132407" y="1392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218390" y="3491655"/>
              <a:ext cx="160878" cy="355549"/>
            </a:xfrm>
            <a:custGeom>
              <a:avLst/>
              <a:gdLst/>
              <a:ahLst/>
              <a:cxnLst/>
              <a:rect l="0" t="0" r="0" b="0"/>
              <a:pathLst>
                <a:path w="160878" h="355549">
                  <a:moveTo>
                    <a:pt x="109237" y="235433"/>
                  </a:moveTo>
                  <a:lnTo>
                    <a:pt x="103648" y="218665"/>
                  </a:lnTo>
                  <a:lnTo>
                    <a:pt x="91545" y="207314"/>
                  </a:lnTo>
                  <a:lnTo>
                    <a:pt x="83404" y="202649"/>
                  </a:lnTo>
                  <a:lnTo>
                    <a:pt x="65000" y="200585"/>
                  </a:lnTo>
                  <a:lnTo>
                    <a:pt x="55179" y="201672"/>
                  </a:lnTo>
                  <a:lnTo>
                    <a:pt x="38028" y="212239"/>
                  </a:lnTo>
                  <a:lnTo>
                    <a:pt x="23776" y="228634"/>
                  </a:lnTo>
                  <a:lnTo>
                    <a:pt x="1204" y="278038"/>
                  </a:lnTo>
                  <a:lnTo>
                    <a:pt x="0" y="298822"/>
                  </a:lnTo>
                  <a:lnTo>
                    <a:pt x="8761" y="340761"/>
                  </a:lnTo>
                  <a:lnTo>
                    <a:pt x="15346" y="347766"/>
                  </a:lnTo>
                  <a:lnTo>
                    <a:pt x="35143" y="355548"/>
                  </a:lnTo>
                  <a:lnTo>
                    <a:pt x="56419" y="352768"/>
                  </a:lnTo>
                  <a:lnTo>
                    <a:pt x="67006" y="348752"/>
                  </a:lnTo>
                  <a:lnTo>
                    <a:pt x="81889" y="334930"/>
                  </a:lnTo>
                  <a:lnTo>
                    <a:pt x="113304" y="277738"/>
                  </a:lnTo>
                  <a:lnTo>
                    <a:pt x="132799" y="229900"/>
                  </a:lnTo>
                  <a:lnTo>
                    <a:pt x="146504" y="178681"/>
                  </a:lnTo>
                  <a:lnTo>
                    <a:pt x="156804" y="127631"/>
                  </a:lnTo>
                  <a:lnTo>
                    <a:pt x="160877" y="64746"/>
                  </a:lnTo>
                  <a:lnTo>
                    <a:pt x="156092" y="7525"/>
                  </a:lnTo>
                  <a:lnTo>
                    <a:pt x="151002" y="1606"/>
                  </a:lnTo>
                  <a:lnTo>
                    <a:pt x="144099" y="0"/>
                  </a:lnTo>
                  <a:lnTo>
                    <a:pt x="135988" y="1268"/>
                  </a:lnTo>
                  <a:lnTo>
                    <a:pt x="130580" y="6793"/>
                  </a:lnTo>
                  <a:lnTo>
                    <a:pt x="124572" y="25411"/>
                  </a:lnTo>
                  <a:lnTo>
                    <a:pt x="119545" y="75490"/>
                  </a:lnTo>
                  <a:lnTo>
                    <a:pt x="111620" y="130443"/>
                  </a:lnTo>
                  <a:lnTo>
                    <a:pt x="109708" y="186358"/>
                  </a:lnTo>
                  <a:lnTo>
                    <a:pt x="120751" y="245045"/>
                  </a:lnTo>
                  <a:lnTo>
                    <a:pt x="140822" y="2986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408634" y="3692729"/>
              <a:ext cx="143154" cy="135307"/>
            </a:xfrm>
            <a:custGeom>
              <a:avLst/>
              <a:gdLst/>
              <a:ahLst/>
              <a:cxnLst/>
              <a:rect l="0" t="0" r="0" b="0"/>
              <a:pathLst>
                <a:path w="143154" h="135307">
                  <a:moveTo>
                    <a:pt x="76920" y="13302"/>
                  </a:moveTo>
                  <a:lnTo>
                    <a:pt x="65742" y="2123"/>
                  </a:lnTo>
                  <a:lnTo>
                    <a:pt x="58939" y="0"/>
                  </a:lnTo>
                  <a:lnTo>
                    <a:pt x="42022" y="761"/>
                  </a:lnTo>
                  <a:lnTo>
                    <a:pt x="25925" y="8118"/>
                  </a:lnTo>
                  <a:lnTo>
                    <a:pt x="18357" y="13355"/>
                  </a:lnTo>
                  <a:lnTo>
                    <a:pt x="6829" y="28533"/>
                  </a:lnTo>
                  <a:lnTo>
                    <a:pt x="2116" y="37494"/>
                  </a:lnTo>
                  <a:lnTo>
                    <a:pt x="0" y="56809"/>
                  </a:lnTo>
                  <a:lnTo>
                    <a:pt x="4129" y="77092"/>
                  </a:lnTo>
                  <a:lnTo>
                    <a:pt x="19607" y="107072"/>
                  </a:lnTo>
                  <a:lnTo>
                    <a:pt x="32341" y="123607"/>
                  </a:lnTo>
                  <a:lnTo>
                    <a:pt x="52038" y="132516"/>
                  </a:lnTo>
                  <a:lnTo>
                    <a:pt x="75220" y="135306"/>
                  </a:lnTo>
                  <a:lnTo>
                    <a:pt x="97222" y="132647"/>
                  </a:lnTo>
                  <a:lnTo>
                    <a:pt x="115579" y="124446"/>
                  </a:lnTo>
                  <a:lnTo>
                    <a:pt x="123750" y="118983"/>
                  </a:lnTo>
                  <a:lnTo>
                    <a:pt x="135948" y="103555"/>
                  </a:lnTo>
                  <a:lnTo>
                    <a:pt x="140839" y="94528"/>
                  </a:lnTo>
                  <a:lnTo>
                    <a:pt x="143153" y="75138"/>
                  </a:lnTo>
                  <a:lnTo>
                    <a:pt x="135106" y="34095"/>
                  </a:lnTo>
                  <a:lnTo>
                    <a:pt x="129749" y="27164"/>
                  </a:lnTo>
                  <a:lnTo>
                    <a:pt x="97977" y="133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775981" y="3702788"/>
              <a:ext cx="234719" cy="150643"/>
            </a:xfrm>
            <a:custGeom>
              <a:avLst/>
              <a:gdLst/>
              <a:ahLst/>
              <a:cxnLst/>
              <a:rect l="0" t="0" r="0" b="0"/>
              <a:pathLst>
                <a:path w="234719" h="150643">
                  <a:moveTo>
                    <a:pt x="25428" y="76942"/>
                  </a:moveTo>
                  <a:lnTo>
                    <a:pt x="10774" y="120905"/>
                  </a:lnTo>
                  <a:lnTo>
                    <a:pt x="7470" y="123798"/>
                  </a:lnTo>
                  <a:lnTo>
                    <a:pt x="4098" y="122218"/>
                  </a:lnTo>
                  <a:lnTo>
                    <a:pt x="679" y="117654"/>
                  </a:lnTo>
                  <a:lnTo>
                    <a:pt x="0" y="103225"/>
                  </a:lnTo>
                  <a:lnTo>
                    <a:pt x="15440" y="44891"/>
                  </a:lnTo>
                  <a:lnTo>
                    <a:pt x="18770" y="34518"/>
                  </a:lnTo>
                  <a:lnTo>
                    <a:pt x="24499" y="26433"/>
                  </a:lnTo>
                  <a:lnTo>
                    <a:pt x="40223" y="14329"/>
                  </a:lnTo>
                  <a:lnTo>
                    <a:pt x="49330" y="12973"/>
                  </a:lnTo>
                  <a:lnTo>
                    <a:pt x="68806" y="17706"/>
                  </a:lnTo>
                  <a:lnTo>
                    <a:pt x="93913" y="33525"/>
                  </a:lnTo>
                  <a:lnTo>
                    <a:pt x="102659" y="52576"/>
                  </a:lnTo>
                  <a:lnTo>
                    <a:pt x="105377" y="68453"/>
                  </a:lnTo>
                  <a:lnTo>
                    <a:pt x="104464" y="67773"/>
                  </a:lnTo>
                  <a:lnTo>
                    <a:pt x="102685" y="63810"/>
                  </a:lnTo>
                  <a:lnTo>
                    <a:pt x="103828" y="50049"/>
                  </a:lnTo>
                  <a:lnTo>
                    <a:pt x="109406" y="33404"/>
                  </a:lnTo>
                  <a:lnTo>
                    <a:pt x="119683" y="18208"/>
                  </a:lnTo>
                  <a:lnTo>
                    <a:pt x="135170" y="6774"/>
                  </a:lnTo>
                  <a:lnTo>
                    <a:pt x="144212" y="2088"/>
                  </a:lnTo>
                  <a:lnTo>
                    <a:pt x="163619" y="0"/>
                  </a:lnTo>
                  <a:lnTo>
                    <a:pt x="173707" y="1081"/>
                  </a:lnTo>
                  <a:lnTo>
                    <a:pt x="191156" y="11641"/>
                  </a:lnTo>
                  <a:lnTo>
                    <a:pt x="221422" y="47016"/>
                  </a:lnTo>
                  <a:lnTo>
                    <a:pt x="229520" y="70270"/>
                  </a:lnTo>
                  <a:lnTo>
                    <a:pt x="234718" y="123328"/>
                  </a:lnTo>
                  <a:lnTo>
                    <a:pt x="232310" y="138502"/>
                  </a:lnTo>
                  <a:lnTo>
                    <a:pt x="225469" y="150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039872" y="3684974"/>
              <a:ext cx="130036" cy="168914"/>
            </a:xfrm>
            <a:custGeom>
              <a:avLst/>
              <a:gdLst/>
              <a:ahLst/>
              <a:cxnLst/>
              <a:rect l="0" t="0" r="0" b="0"/>
              <a:pathLst>
                <a:path w="130036" h="168914">
                  <a:moveTo>
                    <a:pt x="24750" y="0"/>
                  </a:moveTo>
                  <a:lnTo>
                    <a:pt x="6791" y="53875"/>
                  </a:lnTo>
                  <a:lnTo>
                    <a:pt x="0" y="74247"/>
                  </a:lnTo>
                  <a:lnTo>
                    <a:pt x="778" y="111036"/>
                  </a:lnTo>
                  <a:lnTo>
                    <a:pt x="8418" y="145984"/>
                  </a:lnTo>
                  <a:lnTo>
                    <a:pt x="13862" y="154644"/>
                  </a:lnTo>
                  <a:lnTo>
                    <a:pt x="29270" y="167386"/>
                  </a:lnTo>
                  <a:lnTo>
                    <a:pt x="37122" y="168913"/>
                  </a:lnTo>
                  <a:lnTo>
                    <a:pt x="44697" y="167591"/>
                  </a:lnTo>
                  <a:lnTo>
                    <a:pt x="59351" y="159883"/>
                  </a:lnTo>
                  <a:lnTo>
                    <a:pt x="94874" y="129185"/>
                  </a:lnTo>
                  <a:lnTo>
                    <a:pt x="110388" y="97418"/>
                  </a:lnTo>
                  <a:lnTo>
                    <a:pt x="126639" y="34131"/>
                  </a:lnTo>
                  <a:lnTo>
                    <a:pt x="13003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243606" y="3505989"/>
              <a:ext cx="1" cy="305328"/>
            </a:xfrm>
            <a:custGeom>
              <a:avLst/>
              <a:gdLst/>
              <a:ahLst/>
              <a:cxnLst/>
              <a:rect l="0" t="0" r="0" b="0"/>
              <a:pathLst>
                <a:path w="1" h="305328">
                  <a:moveTo>
                    <a:pt x="0" y="0"/>
                  </a:moveTo>
                  <a:lnTo>
                    <a:pt x="0" y="58617"/>
                  </a:lnTo>
                  <a:lnTo>
                    <a:pt x="0" y="120027"/>
                  </a:lnTo>
                  <a:lnTo>
                    <a:pt x="0" y="178431"/>
                  </a:lnTo>
                  <a:lnTo>
                    <a:pt x="0" y="235027"/>
                  </a:lnTo>
                  <a:lnTo>
                    <a:pt x="0" y="292834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381961" y="3548103"/>
              <a:ext cx="19574" cy="263214"/>
            </a:xfrm>
            <a:custGeom>
              <a:avLst/>
              <a:gdLst/>
              <a:ahLst/>
              <a:cxnLst/>
              <a:rect l="0" t="0" r="0" b="0"/>
              <a:pathLst>
                <a:path w="19574" h="263214">
                  <a:moveTo>
                    <a:pt x="19573" y="0"/>
                  </a:moveTo>
                  <a:lnTo>
                    <a:pt x="11239" y="48931"/>
                  </a:lnTo>
                  <a:lnTo>
                    <a:pt x="3888" y="108062"/>
                  </a:lnTo>
                  <a:lnTo>
                    <a:pt x="107" y="156281"/>
                  </a:lnTo>
                  <a:lnTo>
                    <a:pt x="0" y="215401"/>
                  </a:lnTo>
                  <a:lnTo>
                    <a:pt x="9044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317306" y="3653388"/>
              <a:ext cx="147399" cy="10530"/>
            </a:xfrm>
            <a:custGeom>
              <a:avLst/>
              <a:gdLst/>
              <a:ahLst/>
              <a:cxnLst/>
              <a:rect l="0" t="0" r="0" b="0"/>
              <a:pathLst>
                <a:path w="147399" h="10530">
                  <a:moveTo>
                    <a:pt x="147398" y="0"/>
                  </a:moveTo>
                  <a:lnTo>
                    <a:pt x="88781" y="0"/>
                  </a:lnTo>
                  <a:lnTo>
                    <a:pt x="26971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464704" y="380078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548933" y="3495461"/>
              <a:ext cx="84229" cy="431669"/>
            </a:xfrm>
            <a:custGeom>
              <a:avLst/>
              <a:gdLst/>
              <a:ahLst/>
              <a:cxnLst/>
              <a:rect l="0" t="0" r="0" b="0"/>
              <a:pathLst>
                <a:path w="84229" h="431669">
                  <a:moveTo>
                    <a:pt x="84228" y="0"/>
                  </a:moveTo>
                  <a:lnTo>
                    <a:pt x="72775" y="54144"/>
                  </a:lnTo>
                  <a:lnTo>
                    <a:pt x="59479" y="114680"/>
                  </a:lnTo>
                  <a:lnTo>
                    <a:pt x="49078" y="171239"/>
                  </a:lnTo>
                  <a:lnTo>
                    <a:pt x="35083" y="230357"/>
                  </a:lnTo>
                  <a:lnTo>
                    <a:pt x="24562" y="278954"/>
                  </a:lnTo>
                  <a:lnTo>
                    <a:pt x="15206" y="329228"/>
                  </a:lnTo>
                  <a:lnTo>
                    <a:pt x="8332" y="385610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671302" y="3443580"/>
              <a:ext cx="161846" cy="376980"/>
            </a:xfrm>
            <a:custGeom>
              <a:avLst/>
              <a:gdLst/>
              <a:ahLst/>
              <a:cxnLst/>
              <a:rect l="0" t="0" r="0" b="0"/>
              <a:pathLst>
                <a:path w="161846" h="376980">
                  <a:moveTo>
                    <a:pt x="88201" y="283508"/>
                  </a:moveTo>
                  <a:lnTo>
                    <a:pt x="88201" y="261151"/>
                  </a:lnTo>
                  <a:lnTo>
                    <a:pt x="81961" y="243936"/>
                  </a:lnTo>
                  <a:lnTo>
                    <a:pt x="77022" y="236069"/>
                  </a:lnTo>
                  <a:lnTo>
                    <a:pt x="70220" y="231995"/>
                  </a:lnTo>
                  <a:lnTo>
                    <a:pt x="53303" y="230587"/>
                  </a:lnTo>
                  <a:lnTo>
                    <a:pt x="45048" y="234190"/>
                  </a:lnTo>
                  <a:lnTo>
                    <a:pt x="29638" y="247551"/>
                  </a:lnTo>
                  <a:lnTo>
                    <a:pt x="9086" y="284724"/>
                  </a:lnTo>
                  <a:lnTo>
                    <a:pt x="1176" y="305105"/>
                  </a:lnTo>
                  <a:lnTo>
                    <a:pt x="0" y="325862"/>
                  </a:lnTo>
                  <a:lnTo>
                    <a:pt x="4547" y="346785"/>
                  </a:lnTo>
                  <a:lnTo>
                    <a:pt x="14366" y="367783"/>
                  </a:lnTo>
                  <a:lnTo>
                    <a:pt x="21429" y="373616"/>
                  </a:lnTo>
                  <a:lnTo>
                    <a:pt x="29649" y="376336"/>
                  </a:lnTo>
                  <a:lnTo>
                    <a:pt x="38638" y="376979"/>
                  </a:lnTo>
                  <a:lnTo>
                    <a:pt x="54865" y="371453"/>
                  </a:lnTo>
                  <a:lnTo>
                    <a:pt x="69875" y="360030"/>
                  </a:lnTo>
                  <a:lnTo>
                    <a:pt x="111529" y="303888"/>
                  </a:lnTo>
                  <a:lnTo>
                    <a:pt x="133199" y="246244"/>
                  </a:lnTo>
                  <a:lnTo>
                    <a:pt x="147738" y="193002"/>
                  </a:lnTo>
                  <a:lnTo>
                    <a:pt x="159804" y="131079"/>
                  </a:lnTo>
                  <a:lnTo>
                    <a:pt x="161486" y="76147"/>
                  </a:lnTo>
                  <a:lnTo>
                    <a:pt x="161818" y="20236"/>
                  </a:lnTo>
                  <a:lnTo>
                    <a:pt x="161845" y="6218"/>
                  </a:lnTo>
                  <a:lnTo>
                    <a:pt x="159524" y="382"/>
                  </a:lnTo>
                  <a:lnTo>
                    <a:pt x="155637" y="0"/>
                  </a:lnTo>
                  <a:lnTo>
                    <a:pt x="150705" y="3256"/>
                  </a:lnTo>
                  <a:lnTo>
                    <a:pt x="142107" y="19351"/>
                  </a:lnTo>
                  <a:lnTo>
                    <a:pt x="124632" y="73983"/>
                  </a:lnTo>
                  <a:lnTo>
                    <a:pt x="120743" y="126480"/>
                  </a:lnTo>
                  <a:lnTo>
                    <a:pt x="119975" y="181910"/>
                  </a:lnTo>
                  <a:lnTo>
                    <a:pt x="120993" y="237919"/>
                  </a:lnTo>
                  <a:lnTo>
                    <a:pt x="129373" y="277669"/>
                  </a:lnTo>
                  <a:lnTo>
                    <a:pt x="151371" y="3256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906901" y="3695502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917430" y="362180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970073" y="3653388"/>
              <a:ext cx="105285" cy="151587"/>
            </a:xfrm>
            <a:custGeom>
              <a:avLst/>
              <a:gdLst/>
              <a:ahLst/>
              <a:cxnLst/>
              <a:rect l="0" t="0" r="0" b="0"/>
              <a:pathLst>
                <a:path w="105285" h="151587">
                  <a:moveTo>
                    <a:pt x="0" y="21057"/>
                  </a:moveTo>
                  <a:lnTo>
                    <a:pt x="14654" y="76198"/>
                  </a:lnTo>
                  <a:lnTo>
                    <a:pt x="36603" y="130822"/>
                  </a:lnTo>
                  <a:lnTo>
                    <a:pt x="49803" y="150170"/>
                  </a:lnTo>
                  <a:lnTo>
                    <a:pt x="55428" y="151586"/>
                  </a:lnTo>
                  <a:lnTo>
                    <a:pt x="60349" y="147851"/>
                  </a:lnTo>
                  <a:lnTo>
                    <a:pt x="72863" y="120237"/>
                  </a:lnTo>
                  <a:lnTo>
                    <a:pt x="91136" y="62584"/>
                  </a:lnTo>
                  <a:lnTo>
                    <a:pt x="10528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128000" y="382184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1895129" y="3642860"/>
            <a:ext cx="1737203" cy="475600"/>
            <a:chOff x="1895129" y="3642860"/>
            <a:chExt cx="1737203" cy="475600"/>
          </a:xfrm>
        </p:grpSpPr>
        <p:sp>
          <p:nvSpPr>
            <p:cNvPr id="104" name="Freeform 103"/>
            <p:cNvSpPr/>
            <p:nvPr/>
          </p:nvSpPr>
          <p:spPr>
            <a:xfrm>
              <a:off x="1895129" y="3706031"/>
              <a:ext cx="652768" cy="21058"/>
            </a:xfrm>
            <a:custGeom>
              <a:avLst/>
              <a:gdLst/>
              <a:ahLst/>
              <a:cxnLst/>
              <a:rect l="0" t="0" r="0" b="0"/>
              <a:pathLst>
                <a:path w="652768" h="21058">
                  <a:moveTo>
                    <a:pt x="652767" y="21057"/>
                  </a:moveTo>
                  <a:lnTo>
                    <a:pt x="594150" y="21057"/>
                  </a:lnTo>
                  <a:lnTo>
                    <a:pt x="531571" y="19887"/>
                  </a:lnTo>
                  <a:lnTo>
                    <a:pt x="479077" y="13821"/>
                  </a:lnTo>
                  <a:lnTo>
                    <a:pt x="419589" y="11504"/>
                  </a:lnTo>
                  <a:lnTo>
                    <a:pt x="359849" y="10817"/>
                  </a:lnTo>
                  <a:lnTo>
                    <a:pt x="307963" y="9444"/>
                  </a:lnTo>
                  <a:lnTo>
                    <a:pt x="245796" y="3318"/>
                  </a:lnTo>
                  <a:lnTo>
                    <a:pt x="192672" y="983"/>
                  </a:lnTo>
                  <a:lnTo>
                    <a:pt x="149583" y="437"/>
                  </a:lnTo>
                  <a:lnTo>
                    <a:pt x="106256" y="194"/>
                  </a:lnTo>
                  <a:lnTo>
                    <a:pt x="48641" y="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095171" y="3866298"/>
              <a:ext cx="234464" cy="252162"/>
            </a:xfrm>
            <a:custGeom>
              <a:avLst/>
              <a:gdLst/>
              <a:ahLst/>
              <a:cxnLst/>
              <a:rect l="0" t="0" r="0" b="0"/>
              <a:pathLst>
                <a:path w="234464" h="252162">
                  <a:moveTo>
                    <a:pt x="63171" y="18717"/>
                  </a:moveTo>
                  <a:lnTo>
                    <a:pt x="51992" y="35485"/>
                  </a:lnTo>
                  <a:lnTo>
                    <a:pt x="37145" y="46837"/>
                  </a:lnTo>
                  <a:lnTo>
                    <a:pt x="28273" y="51502"/>
                  </a:lnTo>
                  <a:lnTo>
                    <a:pt x="23528" y="49932"/>
                  </a:lnTo>
                  <a:lnTo>
                    <a:pt x="21534" y="44206"/>
                  </a:lnTo>
                  <a:lnTo>
                    <a:pt x="21375" y="35710"/>
                  </a:lnTo>
                  <a:lnTo>
                    <a:pt x="24778" y="28876"/>
                  </a:lnTo>
                  <a:lnTo>
                    <a:pt x="37918" y="18163"/>
                  </a:lnTo>
                  <a:lnTo>
                    <a:pt x="70636" y="5555"/>
                  </a:lnTo>
                  <a:lnTo>
                    <a:pt x="109966" y="0"/>
                  </a:lnTo>
                  <a:lnTo>
                    <a:pt x="145666" y="3942"/>
                  </a:lnTo>
                  <a:lnTo>
                    <a:pt x="154432" y="8867"/>
                  </a:lnTo>
                  <a:lnTo>
                    <a:pt x="167292" y="23698"/>
                  </a:lnTo>
                  <a:lnTo>
                    <a:pt x="168850" y="31397"/>
                  </a:lnTo>
                  <a:lnTo>
                    <a:pt x="167549" y="38869"/>
                  </a:lnTo>
                  <a:lnTo>
                    <a:pt x="159864" y="53410"/>
                  </a:lnTo>
                  <a:lnTo>
                    <a:pt x="148649" y="67671"/>
                  </a:lnTo>
                  <a:lnTo>
                    <a:pt x="123592" y="83265"/>
                  </a:lnTo>
                  <a:lnTo>
                    <a:pt x="90704" y="96675"/>
                  </a:lnTo>
                  <a:lnTo>
                    <a:pt x="125028" y="93209"/>
                  </a:lnTo>
                  <a:lnTo>
                    <a:pt x="157538" y="98241"/>
                  </a:lnTo>
                  <a:lnTo>
                    <a:pt x="183808" y="112730"/>
                  </a:lnTo>
                  <a:lnTo>
                    <a:pt x="206410" y="131840"/>
                  </a:lnTo>
                  <a:lnTo>
                    <a:pt x="222335" y="157910"/>
                  </a:lnTo>
                  <a:lnTo>
                    <a:pt x="234463" y="187861"/>
                  </a:lnTo>
                  <a:lnTo>
                    <a:pt x="234287" y="224552"/>
                  </a:lnTo>
                  <a:lnTo>
                    <a:pt x="228721" y="234319"/>
                  </a:lnTo>
                  <a:lnTo>
                    <a:pt x="210058" y="248291"/>
                  </a:lnTo>
                  <a:lnTo>
                    <a:pt x="183046" y="252161"/>
                  </a:lnTo>
                  <a:lnTo>
                    <a:pt x="123634" y="245114"/>
                  </a:lnTo>
                  <a:lnTo>
                    <a:pt x="68008" y="231287"/>
                  </a:lnTo>
                  <a:lnTo>
                    <a:pt x="25132" y="210358"/>
                  </a:lnTo>
                  <a:lnTo>
                    <a:pt x="0" y="1977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190134" y="3642860"/>
              <a:ext cx="442198" cy="10529"/>
            </a:xfrm>
            <a:custGeom>
              <a:avLst/>
              <a:gdLst/>
              <a:ahLst/>
              <a:cxnLst/>
              <a:rect l="0" t="0" r="0" b="0"/>
              <a:pathLst>
                <a:path w="442198" h="10529">
                  <a:moveTo>
                    <a:pt x="442197" y="0"/>
                  </a:moveTo>
                  <a:lnTo>
                    <a:pt x="388053" y="3119"/>
                  </a:lnTo>
                  <a:lnTo>
                    <a:pt x="327517" y="9065"/>
                  </a:lnTo>
                  <a:lnTo>
                    <a:pt x="266470" y="10239"/>
                  </a:lnTo>
                  <a:lnTo>
                    <a:pt x="217644" y="10442"/>
                  </a:lnTo>
                  <a:lnTo>
                    <a:pt x="158632" y="10511"/>
                  </a:lnTo>
                  <a:lnTo>
                    <a:pt x="96236" y="4460"/>
                  </a:lnTo>
                  <a:lnTo>
                    <a:pt x="36720" y="949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346844" y="3758673"/>
              <a:ext cx="257645" cy="311058"/>
            </a:xfrm>
            <a:custGeom>
              <a:avLst/>
              <a:gdLst/>
              <a:ahLst/>
              <a:cxnLst/>
              <a:rect l="0" t="0" r="0" b="0"/>
              <a:pathLst>
                <a:path w="257645" h="311058">
                  <a:moveTo>
                    <a:pt x="74917" y="0"/>
                  </a:moveTo>
                  <a:lnTo>
                    <a:pt x="11584" y="63334"/>
                  </a:lnTo>
                  <a:lnTo>
                    <a:pt x="4619" y="70299"/>
                  </a:lnTo>
                  <a:lnTo>
                    <a:pt x="1146" y="71432"/>
                  </a:lnTo>
                  <a:lnTo>
                    <a:pt x="0" y="68679"/>
                  </a:lnTo>
                  <a:lnTo>
                    <a:pt x="406" y="63334"/>
                  </a:lnTo>
                  <a:lnTo>
                    <a:pt x="7096" y="51155"/>
                  </a:lnTo>
                  <a:lnTo>
                    <a:pt x="30455" y="24273"/>
                  </a:lnTo>
                  <a:lnTo>
                    <a:pt x="56284" y="9012"/>
                  </a:lnTo>
                  <a:lnTo>
                    <a:pt x="91753" y="2670"/>
                  </a:lnTo>
                  <a:lnTo>
                    <a:pt x="115155" y="7426"/>
                  </a:lnTo>
                  <a:lnTo>
                    <a:pt x="126309" y="11970"/>
                  </a:lnTo>
                  <a:lnTo>
                    <a:pt x="141822" y="26377"/>
                  </a:lnTo>
                  <a:lnTo>
                    <a:pt x="147596" y="35132"/>
                  </a:lnTo>
                  <a:lnTo>
                    <a:pt x="155723" y="69811"/>
                  </a:lnTo>
                  <a:lnTo>
                    <a:pt x="151385" y="89909"/>
                  </a:lnTo>
                  <a:lnTo>
                    <a:pt x="129536" y="121875"/>
                  </a:lnTo>
                  <a:lnTo>
                    <a:pt x="103969" y="138017"/>
                  </a:lnTo>
                  <a:lnTo>
                    <a:pt x="100134" y="137635"/>
                  </a:lnTo>
                  <a:lnTo>
                    <a:pt x="99917" y="133871"/>
                  </a:lnTo>
                  <a:lnTo>
                    <a:pt x="102112" y="127852"/>
                  </a:lnTo>
                  <a:lnTo>
                    <a:pt x="108255" y="125009"/>
                  </a:lnTo>
                  <a:lnTo>
                    <a:pt x="127559" y="124970"/>
                  </a:lnTo>
                  <a:lnTo>
                    <a:pt x="169674" y="135646"/>
                  </a:lnTo>
                  <a:lnTo>
                    <a:pt x="211788" y="162192"/>
                  </a:lnTo>
                  <a:lnTo>
                    <a:pt x="230505" y="182050"/>
                  </a:lnTo>
                  <a:lnTo>
                    <a:pt x="256179" y="240942"/>
                  </a:lnTo>
                  <a:lnTo>
                    <a:pt x="257644" y="265792"/>
                  </a:lnTo>
                  <a:lnTo>
                    <a:pt x="256396" y="278971"/>
                  </a:lnTo>
                  <a:lnTo>
                    <a:pt x="252055" y="288926"/>
                  </a:lnTo>
                  <a:lnTo>
                    <a:pt x="237874" y="303107"/>
                  </a:lnTo>
                  <a:lnTo>
                    <a:pt x="213633" y="310189"/>
                  </a:lnTo>
                  <a:lnTo>
                    <a:pt x="170220" y="311057"/>
                  </a:lnTo>
                  <a:lnTo>
                    <a:pt x="119219" y="300869"/>
                  </a:lnTo>
                  <a:lnTo>
                    <a:pt x="59463" y="267479"/>
                  </a:lnTo>
                  <a:lnTo>
                    <a:pt x="32803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2218585" y="4485173"/>
            <a:ext cx="1759054" cy="852337"/>
            <a:chOff x="2218585" y="4485173"/>
            <a:chExt cx="1759054" cy="852337"/>
          </a:xfrm>
        </p:grpSpPr>
        <p:sp>
          <p:nvSpPr>
            <p:cNvPr id="109" name="Freeform 108"/>
            <p:cNvSpPr/>
            <p:nvPr/>
          </p:nvSpPr>
          <p:spPr>
            <a:xfrm>
              <a:off x="2537367" y="4810602"/>
              <a:ext cx="379027" cy="282601"/>
            </a:xfrm>
            <a:custGeom>
              <a:avLst/>
              <a:gdLst/>
              <a:ahLst/>
              <a:cxnLst/>
              <a:rect l="0" t="0" r="0" b="0"/>
              <a:pathLst>
                <a:path w="379027" h="282601">
                  <a:moveTo>
                    <a:pt x="0" y="53563"/>
                  </a:moveTo>
                  <a:lnTo>
                    <a:pt x="3120" y="96255"/>
                  </a:lnTo>
                  <a:lnTo>
                    <a:pt x="16789" y="157971"/>
                  </a:lnTo>
                  <a:lnTo>
                    <a:pt x="20214" y="220113"/>
                  </a:lnTo>
                  <a:lnTo>
                    <a:pt x="20891" y="277795"/>
                  </a:lnTo>
                  <a:lnTo>
                    <a:pt x="19777" y="282600"/>
                  </a:lnTo>
                  <a:lnTo>
                    <a:pt x="17864" y="281124"/>
                  </a:lnTo>
                  <a:lnTo>
                    <a:pt x="6389" y="233954"/>
                  </a:lnTo>
                  <a:lnTo>
                    <a:pt x="1262" y="173858"/>
                  </a:lnTo>
                  <a:lnTo>
                    <a:pt x="3369" y="120046"/>
                  </a:lnTo>
                  <a:lnTo>
                    <a:pt x="19162" y="64528"/>
                  </a:lnTo>
                  <a:lnTo>
                    <a:pt x="30353" y="43229"/>
                  </a:lnTo>
                  <a:lnTo>
                    <a:pt x="46246" y="28303"/>
                  </a:lnTo>
                  <a:lnTo>
                    <a:pt x="66177" y="18940"/>
                  </a:lnTo>
                  <a:lnTo>
                    <a:pt x="90634" y="14779"/>
                  </a:lnTo>
                  <a:lnTo>
                    <a:pt x="101367" y="17179"/>
                  </a:lnTo>
                  <a:lnTo>
                    <a:pt x="119532" y="29204"/>
                  </a:lnTo>
                  <a:lnTo>
                    <a:pt x="137323" y="55705"/>
                  </a:lnTo>
                  <a:lnTo>
                    <a:pt x="157525" y="117941"/>
                  </a:lnTo>
                  <a:lnTo>
                    <a:pt x="166297" y="173125"/>
                  </a:lnTo>
                  <a:lnTo>
                    <a:pt x="165847" y="178894"/>
                  </a:lnTo>
                  <a:lnTo>
                    <a:pt x="164377" y="179231"/>
                  </a:lnTo>
                  <a:lnTo>
                    <a:pt x="162228" y="175947"/>
                  </a:lnTo>
                  <a:lnTo>
                    <a:pt x="162958" y="162938"/>
                  </a:lnTo>
                  <a:lnTo>
                    <a:pt x="170072" y="107481"/>
                  </a:lnTo>
                  <a:lnTo>
                    <a:pt x="185053" y="69279"/>
                  </a:lnTo>
                  <a:lnTo>
                    <a:pt x="217926" y="21043"/>
                  </a:lnTo>
                  <a:lnTo>
                    <a:pt x="234897" y="6745"/>
                  </a:lnTo>
                  <a:lnTo>
                    <a:pt x="244335" y="1294"/>
                  </a:lnTo>
                  <a:lnTo>
                    <a:pt x="254137" y="0"/>
                  </a:lnTo>
                  <a:lnTo>
                    <a:pt x="274387" y="4801"/>
                  </a:lnTo>
                  <a:lnTo>
                    <a:pt x="314813" y="26947"/>
                  </a:lnTo>
                  <a:lnTo>
                    <a:pt x="331380" y="40174"/>
                  </a:lnTo>
                  <a:lnTo>
                    <a:pt x="348271" y="66364"/>
                  </a:lnTo>
                  <a:lnTo>
                    <a:pt x="368145" y="128487"/>
                  </a:lnTo>
                  <a:lnTo>
                    <a:pt x="376877" y="189246"/>
                  </a:lnTo>
                  <a:lnTo>
                    <a:pt x="378071" y="216812"/>
                  </a:lnTo>
                  <a:lnTo>
                    <a:pt x="379026" y="2536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053264" y="4822052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67725" y="5589"/>
                  </a:lnTo>
                  <a:lnTo>
                    <a:pt x="17367" y="2654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095378" y="4948394"/>
              <a:ext cx="147400" cy="42114"/>
            </a:xfrm>
            <a:custGeom>
              <a:avLst/>
              <a:gdLst/>
              <a:ahLst/>
              <a:cxnLst/>
              <a:rect l="0" t="0" r="0" b="0"/>
              <a:pathLst>
                <a:path w="147400" h="42114">
                  <a:moveTo>
                    <a:pt x="147399" y="0"/>
                  </a:moveTo>
                  <a:lnTo>
                    <a:pt x="86288" y="17958"/>
                  </a:lnTo>
                  <a:lnTo>
                    <a:pt x="23577" y="37470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348354" y="4611482"/>
              <a:ext cx="271133" cy="513397"/>
            </a:xfrm>
            <a:custGeom>
              <a:avLst/>
              <a:gdLst/>
              <a:ahLst/>
              <a:cxnLst/>
              <a:rect l="0" t="0" r="0" b="0"/>
              <a:pathLst>
                <a:path w="271133" h="513397">
                  <a:moveTo>
                    <a:pt x="104993" y="0"/>
                  </a:moveTo>
                  <a:lnTo>
                    <a:pt x="89352" y="26386"/>
                  </a:lnTo>
                  <a:lnTo>
                    <a:pt x="64560" y="88901"/>
                  </a:lnTo>
                  <a:lnTo>
                    <a:pt x="45187" y="145289"/>
                  </a:lnTo>
                  <a:lnTo>
                    <a:pt x="23162" y="208420"/>
                  </a:lnTo>
                  <a:lnTo>
                    <a:pt x="7200" y="260707"/>
                  </a:lnTo>
                  <a:lnTo>
                    <a:pt x="1188" y="320472"/>
                  </a:lnTo>
                  <a:lnTo>
                    <a:pt x="0" y="378551"/>
                  </a:lnTo>
                  <a:lnTo>
                    <a:pt x="5355" y="435084"/>
                  </a:lnTo>
                  <a:lnTo>
                    <a:pt x="19969" y="471674"/>
                  </a:lnTo>
                  <a:lnTo>
                    <a:pt x="35619" y="487663"/>
                  </a:lnTo>
                  <a:lnTo>
                    <a:pt x="74262" y="507459"/>
                  </a:lnTo>
                  <a:lnTo>
                    <a:pt x="110835" y="513396"/>
                  </a:lnTo>
                  <a:lnTo>
                    <a:pt x="145718" y="509566"/>
                  </a:lnTo>
                  <a:lnTo>
                    <a:pt x="199567" y="483015"/>
                  </a:lnTo>
                  <a:lnTo>
                    <a:pt x="236238" y="455979"/>
                  </a:lnTo>
                  <a:lnTo>
                    <a:pt x="253195" y="429513"/>
                  </a:lnTo>
                  <a:lnTo>
                    <a:pt x="268235" y="387958"/>
                  </a:lnTo>
                  <a:lnTo>
                    <a:pt x="271132" y="362719"/>
                  </a:lnTo>
                  <a:lnTo>
                    <a:pt x="266180" y="342142"/>
                  </a:lnTo>
                  <a:lnTo>
                    <a:pt x="243937" y="309869"/>
                  </a:lnTo>
                  <a:lnTo>
                    <a:pt x="233887" y="306015"/>
                  </a:lnTo>
                  <a:lnTo>
                    <a:pt x="192967" y="306180"/>
                  </a:lnTo>
                  <a:lnTo>
                    <a:pt x="153026" y="314808"/>
                  </a:lnTo>
                  <a:lnTo>
                    <a:pt x="90179" y="341898"/>
                  </a:lnTo>
                  <a:lnTo>
                    <a:pt x="73407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218585" y="4485173"/>
              <a:ext cx="1759054" cy="852337"/>
            </a:xfrm>
            <a:custGeom>
              <a:avLst/>
              <a:gdLst/>
              <a:ahLst/>
              <a:cxnLst/>
              <a:rect l="0" t="0" r="0" b="0"/>
              <a:pathLst>
                <a:path w="1759054" h="852337">
                  <a:moveTo>
                    <a:pt x="866264" y="31552"/>
                  </a:moveTo>
                  <a:lnTo>
                    <a:pt x="807648" y="22487"/>
                  </a:lnTo>
                  <a:lnTo>
                    <a:pt x="752304" y="14077"/>
                  </a:lnTo>
                  <a:lnTo>
                    <a:pt x="702127" y="11557"/>
                  </a:lnTo>
                  <a:lnTo>
                    <a:pt x="643326" y="10810"/>
                  </a:lnTo>
                  <a:lnTo>
                    <a:pt x="583789" y="10589"/>
                  </a:lnTo>
                  <a:lnTo>
                    <a:pt x="523685" y="13633"/>
                  </a:lnTo>
                  <a:lnTo>
                    <a:pt x="466822" y="28456"/>
                  </a:lnTo>
                  <a:lnTo>
                    <a:pt x="413623" y="45644"/>
                  </a:lnTo>
                  <a:lnTo>
                    <a:pt x="350375" y="66652"/>
                  </a:lnTo>
                  <a:lnTo>
                    <a:pt x="287198" y="93294"/>
                  </a:lnTo>
                  <a:lnTo>
                    <a:pt x="224026" y="124445"/>
                  </a:lnTo>
                  <a:lnTo>
                    <a:pt x="160855" y="155992"/>
                  </a:lnTo>
                  <a:lnTo>
                    <a:pt x="97878" y="203612"/>
                  </a:lnTo>
                  <a:lnTo>
                    <a:pt x="75385" y="225772"/>
                  </a:lnTo>
                  <a:lnTo>
                    <a:pt x="40653" y="279753"/>
                  </a:lnTo>
                  <a:lnTo>
                    <a:pt x="16402" y="336340"/>
                  </a:lnTo>
                  <a:lnTo>
                    <a:pt x="0" y="392924"/>
                  </a:lnTo>
                  <a:lnTo>
                    <a:pt x="1136" y="449161"/>
                  </a:lnTo>
                  <a:lnTo>
                    <a:pt x="4736" y="491290"/>
                  </a:lnTo>
                  <a:lnTo>
                    <a:pt x="25728" y="547447"/>
                  </a:lnTo>
                  <a:lnTo>
                    <a:pt x="48678" y="586443"/>
                  </a:lnTo>
                  <a:lnTo>
                    <a:pt x="99333" y="641794"/>
                  </a:lnTo>
                  <a:lnTo>
                    <a:pt x="148226" y="677999"/>
                  </a:lnTo>
                  <a:lnTo>
                    <a:pt x="204980" y="713154"/>
                  </a:lnTo>
                  <a:lnTo>
                    <a:pt x="232031" y="728738"/>
                  </a:lnTo>
                  <a:lnTo>
                    <a:pt x="257983" y="745053"/>
                  </a:lnTo>
                  <a:lnTo>
                    <a:pt x="318991" y="768333"/>
                  </a:lnTo>
                  <a:lnTo>
                    <a:pt x="374962" y="786066"/>
                  </a:lnTo>
                  <a:lnTo>
                    <a:pt x="424725" y="796615"/>
                  </a:lnTo>
                  <a:lnTo>
                    <a:pt x="487238" y="810659"/>
                  </a:lnTo>
                  <a:lnTo>
                    <a:pt x="544170" y="821189"/>
                  </a:lnTo>
                  <a:lnTo>
                    <a:pt x="600034" y="831718"/>
                  </a:lnTo>
                  <a:lnTo>
                    <a:pt x="659089" y="839127"/>
                  </a:lnTo>
                  <a:lnTo>
                    <a:pt x="720966" y="841630"/>
                  </a:lnTo>
                  <a:lnTo>
                    <a:pt x="777079" y="843294"/>
                  </a:lnTo>
                  <a:lnTo>
                    <a:pt x="829410" y="850555"/>
                  </a:lnTo>
                  <a:lnTo>
                    <a:pt x="889790" y="852336"/>
                  </a:lnTo>
                  <a:lnTo>
                    <a:pt x="946777" y="851518"/>
                  </a:lnTo>
                  <a:lnTo>
                    <a:pt x="1003094" y="844424"/>
                  </a:lnTo>
                  <a:lnTo>
                    <a:pt x="1059279" y="842676"/>
                  </a:lnTo>
                  <a:lnTo>
                    <a:pt x="1121142" y="833970"/>
                  </a:lnTo>
                  <a:lnTo>
                    <a:pt x="1175534" y="826574"/>
                  </a:lnTo>
                  <a:lnTo>
                    <a:pt x="1231338" y="821083"/>
                  </a:lnTo>
                  <a:lnTo>
                    <a:pt x="1287421" y="809947"/>
                  </a:lnTo>
                  <a:lnTo>
                    <a:pt x="1350361" y="793019"/>
                  </a:lnTo>
                  <a:lnTo>
                    <a:pt x="1412101" y="775553"/>
                  </a:lnTo>
                  <a:lnTo>
                    <a:pt x="1474505" y="749684"/>
                  </a:lnTo>
                  <a:lnTo>
                    <a:pt x="1529242" y="722995"/>
                  </a:lnTo>
                  <a:lnTo>
                    <a:pt x="1568491" y="702964"/>
                  </a:lnTo>
                  <a:lnTo>
                    <a:pt x="1629686" y="656102"/>
                  </a:lnTo>
                  <a:lnTo>
                    <a:pt x="1687423" y="600085"/>
                  </a:lnTo>
                  <a:lnTo>
                    <a:pt x="1708525" y="572793"/>
                  </a:lnTo>
                  <a:lnTo>
                    <a:pt x="1735231" y="515258"/>
                  </a:lnTo>
                  <a:lnTo>
                    <a:pt x="1750384" y="462408"/>
                  </a:lnTo>
                  <a:lnTo>
                    <a:pt x="1759053" y="401319"/>
                  </a:lnTo>
                  <a:lnTo>
                    <a:pt x="1754965" y="355842"/>
                  </a:lnTo>
                  <a:lnTo>
                    <a:pt x="1734698" y="300893"/>
                  </a:lnTo>
                  <a:lnTo>
                    <a:pt x="1695683" y="246251"/>
                  </a:lnTo>
                  <a:lnTo>
                    <a:pt x="1642140" y="201994"/>
                  </a:lnTo>
                  <a:lnTo>
                    <a:pt x="1592074" y="162127"/>
                  </a:lnTo>
                  <a:lnTo>
                    <a:pt x="1528780" y="133471"/>
                  </a:lnTo>
                  <a:lnTo>
                    <a:pt x="1467672" y="103841"/>
                  </a:lnTo>
                  <a:lnTo>
                    <a:pt x="1405582" y="84471"/>
                  </a:lnTo>
                  <a:lnTo>
                    <a:pt x="1342481" y="59448"/>
                  </a:lnTo>
                  <a:lnTo>
                    <a:pt x="1287192" y="42738"/>
                  </a:lnTo>
                  <a:lnTo>
                    <a:pt x="1225621" y="28172"/>
                  </a:lnTo>
                  <a:lnTo>
                    <a:pt x="1164369" y="21266"/>
                  </a:lnTo>
                  <a:lnTo>
                    <a:pt x="1114339" y="13036"/>
                  </a:lnTo>
                  <a:lnTo>
                    <a:pt x="1062470" y="4359"/>
                  </a:lnTo>
                  <a:lnTo>
                    <a:pt x="1010057" y="1268"/>
                  </a:lnTo>
                  <a:lnTo>
                    <a:pt x="958653" y="352"/>
                  </a:lnTo>
                  <a:lnTo>
                    <a:pt x="910926" y="81"/>
                  </a:lnTo>
                  <a:lnTo>
                    <a:pt x="854541" y="0"/>
                  </a:lnTo>
                  <a:lnTo>
                    <a:pt x="800270" y="1146"/>
                  </a:lnTo>
                  <a:lnTo>
                    <a:pt x="747145" y="7205"/>
                  </a:lnTo>
                  <a:lnTo>
                    <a:pt x="694359" y="9520"/>
                  </a:lnTo>
                  <a:lnTo>
                    <a:pt x="633480" y="13422"/>
                  </a:lnTo>
                  <a:lnTo>
                    <a:pt x="603052" y="210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1244411" y="431668"/>
            <a:ext cx="1440356" cy="579068"/>
            <a:chOff x="1244411" y="431668"/>
            <a:chExt cx="1440356" cy="579068"/>
          </a:xfrm>
        </p:grpSpPr>
        <p:sp>
          <p:nvSpPr>
            <p:cNvPr id="2" name="Freeform 1"/>
            <p:cNvSpPr/>
            <p:nvPr/>
          </p:nvSpPr>
          <p:spPr>
            <a:xfrm>
              <a:off x="1548664" y="431668"/>
              <a:ext cx="20083" cy="568540"/>
            </a:xfrm>
            <a:custGeom>
              <a:avLst/>
              <a:gdLst/>
              <a:ahLst/>
              <a:cxnLst/>
              <a:rect l="0" t="0" r="0" b="0"/>
              <a:pathLst>
                <a:path w="20083" h="568540">
                  <a:moveTo>
                    <a:pt x="9553" y="0"/>
                  </a:moveTo>
                  <a:lnTo>
                    <a:pt x="2318" y="28726"/>
                  </a:lnTo>
                  <a:lnTo>
                    <a:pt x="0" y="79091"/>
                  </a:lnTo>
                  <a:lnTo>
                    <a:pt x="484" y="136128"/>
                  </a:lnTo>
                  <a:lnTo>
                    <a:pt x="6346" y="187213"/>
                  </a:lnTo>
                  <a:lnTo>
                    <a:pt x="8603" y="249143"/>
                  </a:lnTo>
                  <a:lnTo>
                    <a:pt x="9272" y="298688"/>
                  </a:lnTo>
                  <a:lnTo>
                    <a:pt x="9470" y="345343"/>
                  </a:lnTo>
                  <a:lnTo>
                    <a:pt x="10698" y="399072"/>
                  </a:lnTo>
                  <a:lnTo>
                    <a:pt x="17882" y="456685"/>
                  </a:lnTo>
                  <a:lnTo>
                    <a:pt x="19647" y="518108"/>
                  </a:lnTo>
                  <a:lnTo>
                    <a:pt x="20082" y="5685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44411" y="505367"/>
              <a:ext cx="313807" cy="319226"/>
            </a:xfrm>
            <a:custGeom>
              <a:avLst/>
              <a:gdLst/>
              <a:ahLst/>
              <a:cxnLst/>
              <a:rect l="0" t="0" r="0" b="0"/>
              <a:pathLst>
                <a:path w="313807" h="319226">
                  <a:moveTo>
                    <a:pt x="313806" y="210570"/>
                  </a:moveTo>
                  <a:lnTo>
                    <a:pt x="264875" y="230356"/>
                  </a:lnTo>
                  <a:lnTo>
                    <a:pt x="205745" y="251004"/>
                  </a:lnTo>
                  <a:lnTo>
                    <a:pt x="157526" y="265184"/>
                  </a:lnTo>
                  <a:lnTo>
                    <a:pt x="98406" y="287692"/>
                  </a:lnTo>
                  <a:lnTo>
                    <a:pt x="40816" y="308363"/>
                  </a:lnTo>
                  <a:lnTo>
                    <a:pt x="8702" y="319225"/>
                  </a:lnTo>
                  <a:lnTo>
                    <a:pt x="2779" y="316932"/>
                  </a:lnTo>
                  <a:lnTo>
                    <a:pt x="0" y="310724"/>
                  </a:lnTo>
                  <a:lnTo>
                    <a:pt x="32" y="292518"/>
                  </a:lnTo>
                  <a:lnTo>
                    <a:pt x="17159" y="230257"/>
                  </a:lnTo>
                  <a:lnTo>
                    <a:pt x="47765" y="169893"/>
                  </a:lnTo>
                  <a:lnTo>
                    <a:pt x="82269" y="107670"/>
                  </a:lnTo>
                  <a:lnTo>
                    <a:pt x="110050" y="45721"/>
                  </a:lnTo>
                  <a:lnTo>
                    <a:pt x="13482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686373" y="750787"/>
              <a:ext cx="261400" cy="259949"/>
            </a:xfrm>
            <a:custGeom>
              <a:avLst/>
              <a:gdLst/>
              <a:ahLst/>
              <a:cxnLst/>
              <a:rect l="0" t="0" r="0" b="0"/>
              <a:pathLst>
                <a:path w="261400" h="259949">
                  <a:moveTo>
                    <a:pt x="187699" y="102021"/>
                  </a:moveTo>
                  <a:lnTo>
                    <a:pt x="168571" y="48146"/>
                  </a:lnTo>
                  <a:lnTo>
                    <a:pt x="157361" y="27774"/>
                  </a:lnTo>
                  <a:lnTo>
                    <a:pt x="141460" y="13260"/>
                  </a:lnTo>
                  <a:lnTo>
                    <a:pt x="121525" y="4080"/>
                  </a:lnTo>
                  <a:lnTo>
                    <a:pt x="97067" y="0"/>
                  </a:lnTo>
                  <a:lnTo>
                    <a:pt x="76838" y="4426"/>
                  </a:lnTo>
                  <a:lnTo>
                    <a:pt x="60049" y="15361"/>
                  </a:lnTo>
                  <a:lnTo>
                    <a:pt x="37443" y="42419"/>
                  </a:lnTo>
                  <a:lnTo>
                    <a:pt x="7371" y="100873"/>
                  </a:lnTo>
                  <a:lnTo>
                    <a:pt x="0" y="152314"/>
                  </a:lnTo>
                  <a:lnTo>
                    <a:pt x="1664" y="204415"/>
                  </a:lnTo>
                  <a:lnTo>
                    <a:pt x="7921" y="225908"/>
                  </a:lnTo>
                  <a:lnTo>
                    <a:pt x="18500" y="243260"/>
                  </a:lnTo>
                  <a:lnTo>
                    <a:pt x="26937" y="248823"/>
                  </a:lnTo>
                  <a:lnTo>
                    <a:pt x="48789" y="255004"/>
                  </a:lnTo>
                  <a:lnTo>
                    <a:pt x="81810" y="252894"/>
                  </a:lnTo>
                  <a:lnTo>
                    <a:pt x="113820" y="239271"/>
                  </a:lnTo>
                  <a:lnTo>
                    <a:pt x="128738" y="220733"/>
                  </a:lnTo>
                  <a:lnTo>
                    <a:pt x="156668" y="165574"/>
                  </a:lnTo>
                  <a:lnTo>
                    <a:pt x="162007" y="112600"/>
                  </a:lnTo>
                  <a:lnTo>
                    <a:pt x="163552" y="110243"/>
                  </a:lnTo>
                  <a:lnTo>
                    <a:pt x="174776" y="164561"/>
                  </a:lnTo>
                  <a:lnTo>
                    <a:pt x="185690" y="202309"/>
                  </a:lnTo>
                  <a:lnTo>
                    <a:pt x="196945" y="221073"/>
                  </a:lnTo>
                  <a:lnTo>
                    <a:pt x="222024" y="244790"/>
                  </a:lnTo>
                  <a:lnTo>
                    <a:pt x="238440" y="253211"/>
                  </a:lnTo>
                  <a:lnTo>
                    <a:pt x="261399" y="2599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257561" y="758051"/>
              <a:ext cx="6066" cy="210571"/>
            </a:xfrm>
            <a:custGeom>
              <a:avLst/>
              <a:gdLst/>
              <a:ahLst/>
              <a:cxnLst/>
              <a:rect l="0" t="0" r="0" b="0"/>
              <a:pathLst>
                <a:path w="6066" h="210571">
                  <a:moveTo>
                    <a:pt x="6065" y="0"/>
                  </a:moveTo>
                  <a:lnTo>
                    <a:pt x="2946" y="42692"/>
                  </a:lnTo>
                  <a:lnTo>
                    <a:pt x="0" y="65768"/>
                  </a:lnTo>
                  <a:lnTo>
                    <a:pt x="4521" y="125122"/>
                  </a:lnTo>
                  <a:lnTo>
                    <a:pt x="5760" y="182253"/>
                  </a:lnTo>
                  <a:lnTo>
                    <a:pt x="6065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126756" y="863336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195420" y="8334"/>
                  </a:lnTo>
                  <a:lnTo>
                    <a:pt x="146030" y="9878"/>
                  </a:lnTo>
                  <a:lnTo>
                    <a:pt x="88117" y="15990"/>
                  </a:lnTo>
                  <a:lnTo>
                    <a:pt x="30751" y="200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642653" y="494839"/>
              <a:ext cx="42114" cy="515897"/>
            </a:xfrm>
            <a:custGeom>
              <a:avLst/>
              <a:gdLst/>
              <a:ahLst/>
              <a:cxnLst/>
              <a:rect l="0" t="0" r="0" b="0"/>
              <a:pathLst>
                <a:path w="42114" h="515897">
                  <a:moveTo>
                    <a:pt x="0" y="0"/>
                  </a:moveTo>
                  <a:lnTo>
                    <a:pt x="0" y="58617"/>
                  </a:lnTo>
                  <a:lnTo>
                    <a:pt x="5589" y="110175"/>
                  </a:lnTo>
                  <a:lnTo>
                    <a:pt x="9064" y="169905"/>
                  </a:lnTo>
                  <a:lnTo>
                    <a:pt x="17474" y="231263"/>
                  </a:lnTo>
                  <a:lnTo>
                    <a:pt x="19995" y="286111"/>
                  </a:lnTo>
                  <a:lnTo>
                    <a:pt x="21912" y="337587"/>
                  </a:lnTo>
                  <a:lnTo>
                    <a:pt x="29328" y="390728"/>
                  </a:lnTo>
                  <a:lnTo>
                    <a:pt x="31139" y="445938"/>
                  </a:lnTo>
                  <a:lnTo>
                    <a:pt x="39860" y="498235"/>
                  </a:lnTo>
                  <a:lnTo>
                    <a:pt x="42113" y="515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2979564" y="486236"/>
            <a:ext cx="2103011" cy="566614"/>
            <a:chOff x="2979564" y="486236"/>
            <a:chExt cx="2103011" cy="566614"/>
          </a:xfrm>
        </p:grpSpPr>
        <p:sp>
          <p:nvSpPr>
            <p:cNvPr id="9" name="Freeform 8"/>
            <p:cNvSpPr/>
            <p:nvPr/>
          </p:nvSpPr>
          <p:spPr>
            <a:xfrm>
              <a:off x="2979564" y="768580"/>
              <a:ext cx="221100" cy="10529"/>
            </a:xfrm>
            <a:custGeom>
              <a:avLst/>
              <a:gdLst/>
              <a:ahLst/>
              <a:cxnLst/>
              <a:rect l="0" t="0" r="0" b="0"/>
              <a:pathLst>
                <a:path w="221100" h="10529">
                  <a:moveTo>
                    <a:pt x="221099" y="0"/>
                  </a:moveTo>
                  <a:lnTo>
                    <a:pt x="162482" y="0"/>
                  </a:lnTo>
                  <a:lnTo>
                    <a:pt x="99646" y="8333"/>
                  </a:lnTo>
                  <a:lnTo>
                    <a:pt x="39571" y="1009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412456" y="657851"/>
              <a:ext cx="430446" cy="324135"/>
            </a:xfrm>
            <a:custGeom>
              <a:avLst/>
              <a:gdLst/>
              <a:ahLst/>
              <a:cxnLst/>
              <a:rect l="0" t="0" r="0" b="0"/>
              <a:pathLst>
                <a:path w="430446" h="324135">
                  <a:moveTo>
                    <a:pt x="283046" y="110729"/>
                  </a:moveTo>
                  <a:lnTo>
                    <a:pt x="256682" y="50788"/>
                  </a:lnTo>
                  <a:lnTo>
                    <a:pt x="235720" y="24988"/>
                  </a:lnTo>
                  <a:lnTo>
                    <a:pt x="217559" y="9841"/>
                  </a:lnTo>
                  <a:lnTo>
                    <a:pt x="191549" y="1549"/>
                  </a:lnTo>
                  <a:lnTo>
                    <a:pt x="150261" y="0"/>
                  </a:lnTo>
                  <a:lnTo>
                    <a:pt x="104869" y="9958"/>
                  </a:lnTo>
                  <a:lnTo>
                    <a:pt x="63277" y="31595"/>
                  </a:lnTo>
                  <a:lnTo>
                    <a:pt x="31318" y="61519"/>
                  </a:lnTo>
                  <a:lnTo>
                    <a:pt x="12708" y="90689"/>
                  </a:lnTo>
                  <a:lnTo>
                    <a:pt x="4969" y="112351"/>
                  </a:lnTo>
                  <a:lnTo>
                    <a:pt x="0" y="164385"/>
                  </a:lnTo>
                  <a:lnTo>
                    <a:pt x="2259" y="202666"/>
                  </a:lnTo>
                  <a:lnTo>
                    <a:pt x="13502" y="247042"/>
                  </a:lnTo>
                  <a:lnTo>
                    <a:pt x="29136" y="273431"/>
                  </a:lnTo>
                  <a:lnTo>
                    <a:pt x="48587" y="296067"/>
                  </a:lnTo>
                  <a:lnTo>
                    <a:pt x="74757" y="312003"/>
                  </a:lnTo>
                  <a:lnTo>
                    <a:pt x="110327" y="324134"/>
                  </a:lnTo>
                  <a:lnTo>
                    <a:pt x="150502" y="323959"/>
                  </a:lnTo>
                  <a:lnTo>
                    <a:pt x="171885" y="316242"/>
                  </a:lnTo>
                  <a:lnTo>
                    <a:pt x="226554" y="277132"/>
                  </a:lnTo>
                  <a:lnTo>
                    <a:pt x="268039" y="226272"/>
                  </a:lnTo>
                  <a:lnTo>
                    <a:pt x="292523" y="165531"/>
                  </a:lnTo>
                  <a:lnTo>
                    <a:pt x="297786" y="143274"/>
                  </a:lnTo>
                  <a:lnTo>
                    <a:pt x="296226" y="121684"/>
                  </a:lnTo>
                  <a:lnTo>
                    <a:pt x="294173" y="118032"/>
                  </a:lnTo>
                  <a:lnTo>
                    <a:pt x="291634" y="119107"/>
                  </a:lnTo>
                  <a:lnTo>
                    <a:pt x="288771" y="123333"/>
                  </a:lnTo>
                  <a:lnTo>
                    <a:pt x="284743" y="151638"/>
                  </a:lnTo>
                  <a:lnTo>
                    <a:pt x="294723" y="208446"/>
                  </a:lnTo>
                  <a:lnTo>
                    <a:pt x="302274" y="232538"/>
                  </a:lnTo>
                  <a:lnTo>
                    <a:pt x="313428" y="251044"/>
                  </a:lnTo>
                  <a:lnTo>
                    <a:pt x="329305" y="263948"/>
                  </a:lnTo>
                  <a:lnTo>
                    <a:pt x="391815" y="289300"/>
                  </a:lnTo>
                  <a:lnTo>
                    <a:pt x="430445" y="3002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095585" y="736994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78254" y="5590"/>
                  </a:lnTo>
                  <a:lnTo>
                    <a:pt x="19563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106114" y="821222"/>
              <a:ext cx="200042" cy="31587"/>
            </a:xfrm>
            <a:custGeom>
              <a:avLst/>
              <a:gdLst/>
              <a:ahLst/>
              <a:cxnLst/>
              <a:rect l="0" t="0" r="0" b="0"/>
              <a:pathLst>
                <a:path w="200042" h="31587">
                  <a:moveTo>
                    <a:pt x="200041" y="31586"/>
                  </a:moveTo>
                  <a:lnTo>
                    <a:pt x="172485" y="24350"/>
                  </a:lnTo>
                  <a:lnTo>
                    <a:pt x="116262" y="18588"/>
                  </a:lnTo>
                  <a:lnTo>
                    <a:pt x="59750" y="1212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611482" y="494839"/>
              <a:ext cx="10529" cy="452726"/>
            </a:xfrm>
            <a:custGeom>
              <a:avLst/>
              <a:gdLst/>
              <a:ahLst/>
              <a:cxnLst/>
              <a:rect l="0" t="0" r="0" b="0"/>
              <a:pathLst>
                <a:path w="10529" h="452726">
                  <a:moveTo>
                    <a:pt x="10528" y="0"/>
                  </a:moveTo>
                  <a:lnTo>
                    <a:pt x="10528" y="58617"/>
                  </a:lnTo>
                  <a:lnTo>
                    <a:pt x="10528" y="104585"/>
                  </a:lnTo>
                  <a:lnTo>
                    <a:pt x="10528" y="160840"/>
                  </a:lnTo>
                  <a:lnTo>
                    <a:pt x="4939" y="221961"/>
                  </a:lnTo>
                  <a:lnTo>
                    <a:pt x="1463" y="278936"/>
                  </a:lnTo>
                  <a:lnTo>
                    <a:pt x="433" y="332862"/>
                  </a:lnTo>
                  <a:lnTo>
                    <a:pt x="85" y="395080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772152" y="486236"/>
              <a:ext cx="310423" cy="566614"/>
            </a:xfrm>
            <a:custGeom>
              <a:avLst/>
              <a:gdLst/>
              <a:ahLst/>
              <a:cxnLst/>
              <a:rect l="0" t="0" r="0" b="0"/>
              <a:pathLst>
                <a:path w="310423" h="566614">
                  <a:moveTo>
                    <a:pt x="281527" y="113888"/>
                  </a:moveTo>
                  <a:lnTo>
                    <a:pt x="266872" y="60860"/>
                  </a:lnTo>
                  <a:lnTo>
                    <a:pt x="253957" y="43137"/>
                  </a:lnTo>
                  <a:lnTo>
                    <a:pt x="223835" y="20005"/>
                  </a:lnTo>
                  <a:lnTo>
                    <a:pt x="198564" y="7821"/>
                  </a:lnTo>
                  <a:lnTo>
                    <a:pt x="144213" y="0"/>
                  </a:lnTo>
                  <a:lnTo>
                    <a:pt x="118723" y="1270"/>
                  </a:lnTo>
                  <a:lnTo>
                    <a:pt x="70083" y="27495"/>
                  </a:lnTo>
                  <a:lnTo>
                    <a:pt x="37075" y="55662"/>
                  </a:lnTo>
                  <a:lnTo>
                    <a:pt x="11145" y="93808"/>
                  </a:lnTo>
                  <a:lnTo>
                    <a:pt x="3429" y="116662"/>
                  </a:lnTo>
                  <a:lnTo>
                    <a:pt x="0" y="146316"/>
                  </a:lnTo>
                  <a:lnTo>
                    <a:pt x="9248" y="190307"/>
                  </a:lnTo>
                  <a:lnTo>
                    <a:pt x="26806" y="221798"/>
                  </a:lnTo>
                  <a:lnTo>
                    <a:pt x="46827" y="245947"/>
                  </a:lnTo>
                  <a:lnTo>
                    <a:pt x="73165" y="262331"/>
                  </a:lnTo>
                  <a:lnTo>
                    <a:pt x="114375" y="269005"/>
                  </a:lnTo>
                  <a:lnTo>
                    <a:pt x="158041" y="265393"/>
                  </a:lnTo>
                  <a:lnTo>
                    <a:pt x="206311" y="245287"/>
                  </a:lnTo>
                  <a:lnTo>
                    <a:pt x="237794" y="224441"/>
                  </a:lnTo>
                  <a:lnTo>
                    <a:pt x="283416" y="173304"/>
                  </a:lnTo>
                  <a:lnTo>
                    <a:pt x="305417" y="123922"/>
                  </a:lnTo>
                  <a:lnTo>
                    <a:pt x="307982" y="121747"/>
                  </a:lnTo>
                  <a:lnTo>
                    <a:pt x="309692" y="124976"/>
                  </a:lnTo>
                  <a:lnTo>
                    <a:pt x="310422" y="141043"/>
                  </a:lnTo>
                  <a:lnTo>
                    <a:pt x="303847" y="202891"/>
                  </a:lnTo>
                  <a:lnTo>
                    <a:pt x="302958" y="249703"/>
                  </a:lnTo>
                  <a:lnTo>
                    <a:pt x="297105" y="300619"/>
                  </a:lnTo>
                  <a:lnTo>
                    <a:pt x="293551" y="352749"/>
                  </a:lnTo>
                  <a:lnTo>
                    <a:pt x="285115" y="415531"/>
                  </a:lnTo>
                  <a:lnTo>
                    <a:pt x="282590" y="465826"/>
                  </a:lnTo>
                  <a:lnTo>
                    <a:pt x="281736" y="528984"/>
                  </a:lnTo>
                  <a:lnTo>
                    <a:pt x="281527" y="5666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2990093" y="1537160"/>
            <a:ext cx="1958302" cy="505369"/>
            <a:chOff x="2990093" y="1537160"/>
            <a:chExt cx="1958302" cy="505369"/>
          </a:xfrm>
        </p:grpSpPr>
        <p:sp>
          <p:nvSpPr>
            <p:cNvPr id="16" name="Freeform 15"/>
            <p:cNvSpPr/>
            <p:nvPr/>
          </p:nvSpPr>
          <p:spPr>
            <a:xfrm>
              <a:off x="3074321" y="1737202"/>
              <a:ext cx="10529" cy="200042"/>
            </a:xfrm>
            <a:custGeom>
              <a:avLst/>
              <a:gdLst/>
              <a:ahLst/>
              <a:cxnLst/>
              <a:rect l="0" t="0" r="0" b="0"/>
              <a:pathLst>
                <a:path w="10529" h="200042">
                  <a:moveTo>
                    <a:pt x="10528" y="0"/>
                  </a:moveTo>
                  <a:lnTo>
                    <a:pt x="2195" y="37478"/>
                  </a:lnTo>
                  <a:lnTo>
                    <a:pt x="434" y="88901"/>
                  </a:lnTo>
                  <a:lnTo>
                    <a:pt x="86" y="144119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990093" y="1842487"/>
              <a:ext cx="178985" cy="31586"/>
            </a:xfrm>
            <a:custGeom>
              <a:avLst/>
              <a:gdLst/>
              <a:ahLst/>
              <a:cxnLst/>
              <a:rect l="0" t="0" r="0" b="0"/>
              <a:pathLst>
                <a:path w="178985" h="31586">
                  <a:moveTo>
                    <a:pt x="178984" y="0"/>
                  </a:moveTo>
                  <a:lnTo>
                    <a:pt x="141507" y="8333"/>
                  </a:lnTo>
                  <a:lnTo>
                    <a:pt x="82499" y="17475"/>
                  </a:lnTo>
                  <a:lnTo>
                    <a:pt x="28688" y="2346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434485" y="1621388"/>
              <a:ext cx="8334" cy="368499"/>
            </a:xfrm>
            <a:custGeom>
              <a:avLst/>
              <a:gdLst/>
              <a:ahLst/>
              <a:cxnLst/>
              <a:rect l="0" t="0" r="0" b="0"/>
              <a:pathLst>
                <a:path w="8334" h="368499">
                  <a:moveTo>
                    <a:pt x="8333" y="0"/>
                  </a:moveTo>
                  <a:lnTo>
                    <a:pt x="0" y="52051"/>
                  </a:lnTo>
                  <a:lnTo>
                    <a:pt x="3827" y="111537"/>
                  </a:lnTo>
                  <a:lnTo>
                    <a:pt x="6998" y="162900"/>
                  </a:lnTo>
                  <a:lnTo>
                    <a:pt x="7938" y="216983"/>
                  </a:lnTo>
                  <a:lnTo>
                    <a:pt x="8216" y="270052"/>
                  </a:lnTo>
                  <a:lnTo>
                    <a:pt x="8299" y="322821"/>
                  </a:lnTo>
                  <a:lnTo>
                    <a:pt x="8333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032414" y="1684559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72198" y="8333"/>
                  </a:lnTo>
                  <a:lnTo>
                    <a:pt x="10151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53471" y="1779316"/>
              <a:ext cx="178985" cy="1"/>
            </a:xfrm>
            <a:custGeom>
              <a:avLst/>
              <a:gdLst/>
              <a:ahLst/>
              <a:cxnLst/>
              <a:rect l="0" t="0" r="0" b="0"/>
              <a:pathLst>
                <a:path w="178985" h="1">
                  <a:moveTo>
                    <a:pt x="178984" y="0"/>
                  </a:moveTo>
                  <a:lnTo>
                    <a:pt x="121720" y="0"/>
                  </a:lnTo>
                  <a:lnTo>
                    <a:pt x="72331" y="0"/>
                  </a:lnTo>
                  <a:lnTo>
                    <a:pt x="3001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527628" y="1537160"/>
              <a:ext cx="20684" cy="379027"/>
            </a:xfrm>
            <a:custGeom>
              <a:avLst/>
              <a:gdLst/>
              <a:ahLst/>
              <a:cxnLst/>
              <a:rect l="0" t="0" r="0" b="0"/>
              <a:pathLst>
                <a:path w="20684" h="379027">
                  <a:moveTo>
                    <a:pt x="20683" y="0"/>
                  </a:moveTo>
                  <a:lnTo>
                    <a:pt x="6028" y="53028"/>
                  </a:lnTo>
                  <a:lnTo>
                    <a:pt x="890" y="110474"/>
                  </a:lnTo>
                  <a:lnTo>
                    <a:pt x="0" y="156216"/>
                  </a:lnTo>
                  <a:lnTo>
                    <a:pt x="906" y="209673"/>
                  </a:lnTo>
                  <a:lnTo>
                    <a:pt x="7981" y="267195"/>
                  </a:lnTo>
                  <a:lnTo>
                    <a:pt x="6390" y="317035"/>
                  </a:lnTo>
                  <a:lnTo>
                    <a:pt x="3802" y="346795"/>
                  </a:lnTo>
                  <a:lnTo>
                    <a:pt x="10154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714070" y="1561557"/>
              <a:ext cx="234325" cy="480972"/>
            </a:xfrm>
            <a:custGeom>
              <a:avLst/>
              <a:gdLst/>
              <a:ahLst/>
              <a:cxnLst/>
              <a:rect l="0" t="0" r="0" b="0"/>
              <a:pathLst>
                <a:path w="234325" h="480972">
                  <a:moveTo>
                    <a:pt x="234324" y="123002"/>
                  </a:moveTo>
                  <a:lnTo>
                    <a:pt x="231984" y="83315"/>
                  </a:lnTo>
                  <a:lnTo>
                    <a:pt x="223145" y="60910"/>
                  </a:lnTo>
                  <a:lnTo>
                    <a:pt x="199426" y="28565"/>
                  </a:lnTo>
                  <a:lnTo>
                    <a:pt x="177089" y="13570"/>
                  </a:lnTo>
                  <a:lnTo>
                    <a:pt x="151564" y="4176"/>
                  </a:lnTo>
                  <a:lnTo>
                    <a:pt x="124622" y="0"/>
                  </a:lnTo>
                  <a:lnTo>
                    <a:pt x="100169" y="4384"/>
                  </a:lnTo>
                  <a:lnTo>
                    <a:pt x="55876" y="26262"/>
                  </a:lnTo>
                  <a:lnTo>
                    <a:pt x="29502" y="51834"/>
                  </a:lnTo>
                  <a:lnTo>
                    <a:pt x="12458" y="81638"/>
                  </a:lnTo>
                  <a:lnTo>
                    <a:pt x="0" y="118285"/>
                  </a:lnTo>
                  <a:lnTo>
                    <a:pt x="78" y="164368"/>
                  </a:lnTo>
                  <a:lnTo>
                    <a:pt x="13099" y="203889"/>
                  </a:lnTo>
                  <a:lnTo>
                    <a:pt x="31496" y="220563"/>
                  </a:lnTo>
                  <a:lnTo>
                    <a:pt x="55271" y="230703"/>
                  </a:lnTo>
                  <a:lnTo>
                    <a:pt x="93793" y="235242"/>
                  </a:lnTo>
                  <a:lnTo>
                    <a:pt x="149614" y="223845"/>
                  </a:lnTo>
                  <a:lnTo>
                    <a:pt x="175949" y="208383"/>
                  </a:lnTo>
                  <a:lnTo>
                    <a:pt x="220090" y="150289"/>
                  </a:lnTo>
                  <a:lnTo>
                    <a:pt x="224835" y="150552"/>
                  </a:lnTo>
                  <a:lnTo>
                    <a:pt x="227998" y="156577"/>
                  </a:lnTo>
                  <a:lnTo>
                    <a:pt x="233490" y="215898"/>
                  </a:lnTo>
                  <a:lnTo>
                    <a:pt x="231040" y="267607"/>
                  </a:lnTo>
                  <a:lnTo>
                    <a:pt x="225226" y="323142"/>
                  </a:lnTo>
                  <a:lnTo>
                    <a:pt x="222908" y="383201"/>
                  </a:lnTo>
                  <a:lnTo>
                    <a:pt x="215518" y="443938"/>
                  </a:lnTo>
                  <a:lnTo>
                    <a:pt x="213266" y="4809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3053264" y="2263626"/>
            <a:ext cx="357970" cy="347442"/>
            <a:chOff x="3053264" y="2263626"/>
            <a:chExt cx="357970" cy="347442"/>
          </a:xfrm>
        </p:grpSpPr>
        <p:sp>
          <p:nvSpPr>
            <p:cNvPr id="24" name="Freeform 23"/>
            <p:cNvSpPr/>
            <p:nvPr/>
          </p:nvSpPr>
          <p:spPr>
            <a:xfrm>
              <a:off x="3053264" y="2495253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78253" y="0"/>
                  </a:lnTo>
                  <a:lnTo>
                    <a:pt x="24776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401138" y="2263626"/>
              <a:ext cx="10096" cy="347442"/>
            </a:xfrm>
            <a:custGeom>
              <a:avLst/>
              <a:gdLst/>
              <a:ahLst/>
              <a:cxnLst/>
              <a:rect l="0" t="0" r="0" b="0"/>
              <a:pathLst>
                <a:path w="10096" h="347442">
                  <a:moveTo>
                    <a:pt x="10095" y="0"/>
                  </a:moveTo>
                  <a:lnTo>
                    <a:pt x="6975" y="42692"/>
                  </a:lnTo>
                  <a:lnTo>
                    <a:pt x="1030" y="101110"/>
                  </a:lnTo>
                  <a:lnTo>
                    <a:pt x="0" y="159810"/>
                  </a:lnTo>
                  <a:lnTo>
                    <a:pt x="5284" y="221657"/>
                  </a:lnTo>
                  <a:lnTo>
                    <a:pt x="3080" y="273257"/>
                  </a:lnTo>
                  <a:lnTo>
                    <a:pt x="8362" y="329223"/>
                  </a:lnTo>
                  <a:lnTo>
                    <a:pt x="10095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4558839" y="2147813"/>
            <a:ext cx="294799" cy="294799"/>
            <a:chOff x="4558839" y="2147813"/>
            <a:chExt cx="294799" cy="294799"/>
          </a:xfrm>
        </p:grpSpPr>
        <p:sp>
          <p:nvSpPr>
            <p:cNvPr id="27" name="Freeform 26"/>
            <p:cNvSpPr/>
            <p:nvPr/>
          </p:nvSpPr>
          <p:spPr>
            <a:xfrm>
              <a:off x="4558839" y="2305741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53533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832580" y="2147813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57264"/>
                  </a:lnTo>
                  <a:lnTo>
                    <a:pt x="3120" y="106654"/>
                  </a:lnTo>
                  <a:lnTo>
                    <a:pt x="11453" y="158333"/>
                  </a:lnTo>
                  <a:lnTo>
                    <a:pt x="18211" y="207571"/>
                  </a:lnTo>
                  <a:lnTo>
                    <a:pt x="20495" y="266129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2549085" y="2983644"/>
            <a:ext cx="1703132" cy="654957"/>
            <a:chOff x="2549085" y="2983644"/>
            <a:chExt cx="1703132" cy="654957"/>
          </a:xfrm>
        </p:grpSpPr>
        <p:sp>
          <p:nvSpPr>
            <p:cNvPr id="30" name="Freeform 29"/>
            <p:cNvSpPr/>
            <p:nvPr/>
          </p:nvSpPr>
          <p:spPr>
            <a:xfrm>
              <a:off x="2549085" y="3148020"/>
              <a:ext cx="322404" cy="490581"/>
            </a:xfrm>
            <a:custGeom>
              <a:avLst/>
              <a:gdLst/>
              <a:ahLst/>
              <a:cxnLst/>
              <a:rect l="0" t="0" r="0" b="0"/>
              <a:pathLst>
                <a:path w="322404" h="490581">
                  <a:moveTo>
                    <a:pt x="125153" y="0"/>
                  </a:moveTo>
                  <a:lnTo>
                    <a:pt x="107172" y="24047"/>
                  </a:lnTo>
                  <a:lnTo>
                    <a:pt x="44760" y="80699"/>
                  </a:lnTo>
                  <a:lnTo>
                    <a:pt x="23474" y="101770"/>
                  </a:lnTo>
                  <a:lnTo>
                    <a:pt x="16423" y="104112"/>
                  </a:lnTo>
                  <a:lnTo>
                    <a:pt x="9382" y="103333"/>
                  </a:lnTo>
                  <a:lnTo>
                    <a:pt x="2349" y="100474"/>
                  </a:lnTo>
                  <a:lnTo>
                    <a:pt x="0" y="95059"/>
                  </a:lnTo>
                  <a:lnTo>
                    <a:pt x="773" y="87939"/>
                  </a:lnTo>
                  <a:lnTo>
                    <a:pt x="7872" y="71840"/>
                  </a:lnTo>
                  <a:lnTo>
                    <a:pt x="26192" y="49622"/>
                  </a:lnTo>
                  <a:lnTo>
                    <a:pt x="53327" y="29391"/>
                  </a:lnTo>
                  <a:lnTo>
                    <a:pt x="104343" y="7655"/>
                  </a:lnTo>
                  <a:lnTo>
                    <a:pt x="141344" y="2268"/>
                  </a:lnTo>
                  <a:lnTo>
                    <a:pt x="165104" y="7247"/>
                  </a:lnTo>
                  <a:lnTo>
                    <a:pt x="186193" y="18429"/>
                  </a:lnTo>
                  <a:lnTo>
                    <a:pt x="203365" y="35097"/>
                  </a:lnTo>
                  <a:lnTo>
                    <a:pt x="220596" y="64212"/>
                  </a:lnTo>
                  <a:lnTo>
                    <a:pt x="227522" y="106243"/>
                  </a:lnTo>
                  <a:lnTo>
                    <a:pt x="223985" y="144563"/>
                  </a:lnTo>
                  <a:lnTo>
                    <a:pt x="209939" y="183734"/>
                  </a:lnTo>
                  <a:lnTo>
                    <a:pt x="194421" y="201762"/>
                  </a:lnTo>
                  <a:lnTo>
                    <a:pt x="144456" y="234194"/>
                  </a:lnTo>
                  <a:lnTo>
                    <a:pt x="119304" y="243686"/>
                  </a:lnTo>
                  <a:lnTo>
                    <a:pt x="113065" y="244346"/>
                  </a:lnTo>
                  <a:lnTo>
                    <a:pt x="111245" y="242446"/>
                  </a:lnTo>
                  <a:lnTo>
                    <a:pt x="112372" y="238840"/>
                  </a:lnTo>
                  <a:lnTo>
                    <a:pt x="126101" y="231713"/>
                  </a:lnTo>
                  <a:lnTo>
                    <a:pt x="160139" y="224243"/>
                  </a:lnTo>
                  <a:lnTo>
                    <a:pt x="196740" y="225150"/>
                  </a:lnTo>
                  <a:lnTo>
                    <a:pt x="246138" y="241526"/>
                  </a:lnTo>
                  <a:lnTo>
                    <a:pt x="299541" y="290078"/>
                  </a:lnTo>
                  <a:lnTo>
                    <a:pt x="315774" y="323165"/>
                  </a:lnTo>
                  <a:lnTo>
                    <a:pt x="322403" y="362605"/>
                  </a:lnTo>
                  <a:lnTo>
                    <a:pt x="318778" y="409516"/>
                  </a:lnTo>
                  <a:lnTo>
                    <a:pt x="310255" y="433911"/>
                  </a:lnTo>
                  <a:lnTo>
                    <a:pt x="285719" y="468636"/>
                  </a:lnTo>
                  <a:lnTo>
                    <a:pt x="265926" y="480464"/>
                  </a:lnTo>
                  <a:lnTo>
                    <a:pt x="228474" y="490580"/>
                  </a:lnTo>
                  <a:lnTo>
                    <a:pt x="184623" y="490458"/>
                  </a:lnTo>
                  <a:lnTo>
                    <a:pt x="128581" y="479936"/>
                  </a:lnTo>
                  <a:lnTo>
                    <a:pt x="71348" y="450604"/>
                  </a:lnTo>
                  <a:lnTo>
                    <a:pt x="30396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928487" y="3334370"/>
              <a:ext cx="240591" cy="258330"/>
            </a:xfrm>
            <a:custGeom>
              <a:avLst/>
              <a:gdLst/>
              <a:ahLst/>
              <a:cxnLst/>
              <a:rect l="0" t="0" r="0" b="0"/>
              <a:pathLst>
                <a:path w="240591" h="258330">
                  <a:moveTo>
                    <a:pt x="135305" y="87391"/>
                  </a:moveTo>
                  <a:lnTo>
                    <a:pt x="140895" y="70624"/>
                  </a:lnTo>
                  <a:lnTo>
                    <a:pt x="140519" y="53033"/>
                  </a:lnTo>
                  <a:lnTo>
                    <a:pt x="135283" y="34686"/>
                  </a:lnTo>
                  <a:lnTo>
                    <a:pt x="125157" y="18733"/>
                  </a:lnTo>
                  <a:lnTo>
                    <a:pt x="109738" y="6964"/>
                  </a:lnTo>
                  <a:lnTo>
                    <a:pt x="100713" y="2187"/>
                  </a:lnTo>
                  <a:lnTo>
                    <a:pt x="78207" y="0"/>
                  </a:lnTo>
                  <a:lnTo>
                    <a:pt x="54946" y="4097"/>
                  </a:lnTo>
                  <a:lnTo>
                    <a:pt x="36809" y="13717"/>
                  </a:lnTo>
                  <a:lnTo>
                    <a:pt x="24069" y="28911"/>
                  </a:lnTo>
                  <a:lnTo>
                    <a:pt x="6358" y="72850"/>
                  </a:lnTo>
                  <a:lnTo>
                    <a:pt x="0" y="134995"/>
                  </a:lnTo>
                  <a:lnTo>
                    <a:pt x="1238" y="182735"/>
                  </a:lnTo>
                  <a:lnTo>
                    <a:pt x="22215" y="235098"/>
                  </a:lnTo>
                  <a:lnTo>
                    <a:pt x="35910" y="249745"/>
                  </a:lnTo>
                  <a:lnTo>
                    <a:pt x="44475" y="255289"/>
                  </a:lnTo>
                  <a:lnTo>
                    <a:pt x="63351" y="258329"/>
                  </a:lnTo>
                  <a:lnTo>
                    <a:pt x="73298" y="257502"/>
                  </a:lnTo>
                  <a:lnTo>
                    <a:pt x="90589" y="250343"/>
                  </a:lnTo>
                  <a:lnTo>
                    <a:pt x="120754" y="226684"/>
                  </a:lnTo>
                  <a:lnTo>
                    <a:pt x="136583" y="200803"/>
                  </a:lnTo>
                  <a:lnTo>
                    <a:pt x="151242" y="152211"/>
                  </a:lnTo>
                  <a:lnTo>
                    <a:pt x="154845" y="120765"/>
                  </a:lnTo>
                  <a:lnTo>
                    <a:pt x="155351" y="122508"/>
                  </a:lnTo>
                  <a:lnTo>
                    <a:pt x="161752" y="153340"/>
                  </a:lnTo>
                  <a:lnTo>
                    <a:pt x="182687" y="192055"/>
                  </a:lnTo>
                  <a:lnTo>
                    <a:pt x="195748" y="208388"/>
                  </a:lnTo>
                  <a:lnTo>
                    <a:pt x="240590" y="2347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390176" y="3295419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73121" y="3120"/>
                  </a:lnTo>
                  <a:lnTo>
                    <a:pt x="11503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411233" y="3369119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7725" y="0"/>
                  </a:lnTo>
                  <a:lnTo>
                    <a:pt x="1215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761966" y="3053264"/>
              <a:ext cx="28294" cy="431669"/>
            </a:xfrm>
            <a:custGeom>
              <a:avLst/>
              <a:gdLst/>
              <a:ahLst/>
              <a:cxnLst/>
              <a:rect l="0" t="0" r="0" b="0"/>
              <a:pathLst>
                <a:path w="28294" h="431669">
                  <a:moveTo>
                    <a:pt x="7236" y="0"/>
                  </a:moveTo>
                  <a:lnTo>
                    <a:pt x="0" y="27556"/>
                  </a:lnTo>
                  <a:lnTo>
                    <a:pt x="477" y="90017"/>
                  </a:lnTo>
                  <a:lnTo>
                    <a:pt x="5233" y="149114"/>
                  </a:lnTo>
                  <a:lnTo>
                    <a:pt x="9762" y="201720"/>
                  </a:lnTo>
                  <a:lnTo>
                    <a:pt x="15393" y="248892"/>
                  </a:lnTo>
                  <a:lnTo>
                    <a:pt x="17062" y="304203"/>
                  </a:lnTo>
                  <a:lnTo>
                    <a:pt x="20675" y="354516"/>
                  </a:lnTo>
                  <a:lnTo>
                    <a:pt x="26036" y="395940"/>
                  </a:lnTo>
                  <a:lnTo>
                    <a:pt x="28293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997486" y="2983644"/>
              <a:ext cx="254731" cy="481728"/>
            </a:xfrm>
            <a:custGeom>
              <a:avLst/>
              <a:gdLst/>
              <a:ahLst/>
              <a:cxnLst/>
              <a:rect l="0" t="0" r="0" b="0"/>
              <a:pathLst>
                <a:path w="254731" h="481728">
                  <a:moveTo>
                    <a:pt x="192856" y="101205"/>
                  </a:moveTo>
                  <a:lnTo>
                    <a:pt x="163547" y="136103"/>
                  </a:lnTo>
                  <a:lnTo>
                    <a:pt x="129522" y="197322"/>
                  </a:lnTo>
                  <a:lnTo>
                    <a:pt x="107166" y="252383"/>
                  </a:lnTo>
                  <a:lnTo>
                    <a:pt x="91485" y="308319"/>
                  </a:lnTo>
                  <a:lnTo>
                    <a:pt x="77122" y="364429"/>
                  </a:lnTo>
                  <a:lnTo>
                    <a:pt x="68609" y="420572"/>
                  </a:lnTo>
                  <a:lnTo>
                    <a:pt x="72724" y="457095"/>
                  </a:lnTo>
                  <a:lnTo>
                    <a:pt x="77673" y="465977"/>
                  </a:lnTo>
                  <a:lnTo>
                    <a:pt x="92531" y="478965"/>
                  </a:lnTo>
                  <a:lnTo>
                    <a:pt x="101406" y="481727"/>
                  </a:lnTo>
                  <a:lnTo>
                    <a:pt x="131834" y="480024"/>
                  </a:lnTo>
                  <a:lnTo>
                    <a:pt x="168796" y="470941"/>
                  </a:lnTo>
                  <a:lnTo>
                    <a:pt x="210200" y="447504"/>
                  </a:lnTo>
                  <a:lnTo>
                    <a:pt x="241255" y="420344"/>
                  </a:lnTo>
                  <a:lnTo>
                    <a:pt x="249462" y="400193"/>
                  </a:lnTo>
                  <a:lnTo>
                    <a:pt x="254730" y="349128"/>
                  </a:lnTo>
                  <a:lnTo>
                    <a:pt x="249211" y="327986"/>
                  </a:lnTo>
                  <a:lnTo>
                    <a:pt x="226605" y="295350"/>
                  </a:lnTo>
                  <a:lnTo>
                    <a:pt x="171064" y="252212"/>
                  </a:lnTo>
                  <a:lnTo>
                    <a:pt x="107609" y="204156"/>
                  </a:lnTo>
                  <a:lnTo>
                    <a:pt x="77910" y="187991"/>
                  </a:lnTo>
                  <a:lnTo>
                    <a:pt x="17551" y="126077"/>
                  </a:lnTo>
                  <a:lnTo>
                    <a:pt x="1964" y="93627"/>
                  </a:lnTo>
                  <a:lnTo>
                    <a:pt x="0" y="70931"/>
                  </a:lnTo>
                  <a:lnTo>
                    <a:pt x="1114" y="59965"/>
                  </a:lnTo>
                  <a:lnTo>
                    <a:pt x="11711" y="41542"/>
                  </a:lnTo>
                  <a:lnTo>
                    <a:pt x="40527" y="18017"/>
                  </a:lnTo>
                  <a:lnTo>
                    <a:pt x="66663" y="5741"/>
                  </a:lnTo>
                  <a:lnTo>
                    <a:pt x="111922" y="0"/>
                  </a:lnTo>
                  <a:lnTo>
                    <a:pt x="136998" y="2803"/>
                  </a:lnTo>
                  <a:lnTo>
                    <a:pt x="146258" y="7528"/>
                  </a:lnTo>
                  <a:lnTo>
                    <a:pt x="171799" y="380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2726880" y="3656774"/>
            <a:ext cx="1600333" cy="500585"/>
            <a:chOff x="2726880" y="3656774"/>
            <a:chExt cx="1600333" cy="500585"/>
          </a:xfrm>
        </p:grpSpPr>
        <p:sp>
          <p:nvSpPr>
            <p:cNvPr id="37" name="Freeform 36"/>
            <p:cNvSpPr/>
            <p:nvPr/>
          </p:nvSpPr>
          <p:spPr>
            <a:xfrm>
              <a:off x="2726880" y="3800787"/>
              <a:ext cx="494841" cy="31587"/>
            </a:xfrm>
            <a:custGeom>
              <a:avLst/>
              <a:gdLst/>
              <a:ahLst/>
              <a:cxnLst/>
              <a:rect l="0" t="0" r="0" b="0"/>
              <a:pathLst>
                <a:path w="494841" h="31587">
                  <a:moveTo>
                    <a:pt x="494840" y="31586"/>
                  </a:moveTo>
                  <a:lnTo>
                    <a:pt x="440695" y="23252"/>
                  </a:lnTo>
                  <a:lnTo>
                    <a:pt x="380160" y="15902"/>
                  </a:lnTo>
                  <a:lnTo>
                    <a:pt x="329189" y="12120"/>
                  </a:lnTo>
                  <a:lnTo>
                    <a:pt x="277042" y="11000"/>
                  </a:lnTo>
                  <a:lnTo>
                    <a:pt x="224547" y="10668"/>
                  </a:lnTo>
                  <a:lnTo>
                    <a:pt x="168877" y="3321"/>
                  </a:lnTo>
                  <a:lnTo>
                    <a:pt x="120878" y="984"/>
                  </a:lnTo>
                  <a:lnTo>
                    <a:pt x="70781" y="292"/>
                  </a:lnTo>
                  <a:lnTo>
                    <a:pt x="20698" y="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847519" y="3906072"/>
              <a:ext cx="251088" cy="251287"/>
            </a:xfrm>
            <a:custGeom>
              <a:avLst/>
              <a:gdLst/>
              <a:ahLst/>
              <a:cxnLst/>
              <a:rect l="0" t="0" r="0" b="0"/>
              <a:pathLst>
                <a:path w="251088" h="251287">
                  <a:moveTo>
                    <a:pt x="79403" y="0"/>
                  </a:moveTo>
                  <a:lnTo>
                    <a:pt x="25528" y="25194"/>
                  </a:lnTo>
                  <a:lnTo>
                    <a:pt x="5156" y="33814"/>
                  </a:lnTo>
                  <a:lnTo>
                    <a:pt x="659" y="34241"/>
                  </a:lnTo>
                  <a:lnTo>
                    <a:pt x="0" y="32186"/>
                  </a:lnTo>
                  <a:lnTo>
                    <a:pt x="1902" y="28476"/>
                  </a:lnTo>
                  <a:lnTo>
                    <a:pt x="13372" y="21235"/>
                  </a:lnTo>
                  <a:lnTo>
                    <a:pt x="60526" y="4703"/>
                  </a:lnTo>
                  <a:lnTo>
                    <a:pt x="97466" y="2563"/>
                  </a:lnTo>
                  <a:lnTo>
                    <a:pt x="120187" y="6208"/>
                  </a:lnTo>
                  <a:lnTo>
                    <a:pt x="138863" y="14848"/>
                  </a:lnTo>
                  <a:lnTo>
                    <a:pt x="169917" y="39458"/>
                  </a:lnTo>
                  <a:lnTo>
                    <a:pt x="172501" y="47363"/>
                  </a:lnTo>
                  <a:lnTo>
                    <a:pt x="169133" y="65504"/>
                  </a:lnTo>
                  <a:lnTo>
                    <a:pt x="154083" y="89859"/>
                  </a:lnTo>
                  <a:lnTo>
                    <a:pt x="138330" y="101548"/>
                  </a:lnTo>
                  <a:lnTo>
                    <a:pt x="99622" y="118585"/>
                  </a:lnTo>
                  <a:lnTo>
                    <a:pt x="94052" y="117661"/>
                  </a:lnTo>
                  <a:lnTo>
                    <a:pt x="91509" y="113536"/>
                  </a:lnTo>
                  <a:lnTo>
                    <a:pt x="90983" y="107276"/>
                  </a:lnTo>
                  <a:lnTo>
                    <a:pt x="95312" y="103103"/>
                  </a:lnTo>
                  <a:lnTo>
                    <a:pt x="112600" y="98466"/>
                  </a:lnTo>
                  <a:lnTo>
                    <a:pt x="143051" y="101445"/>
                  </a:lnTo>
                  <a:lnTo>
                    <a:pt x="190848" y="121337"/>
                  </a:lnTo>
                  <a:lnTo>
                    <a:pt x="232784" y="154684"/>
                  </a:lnTo>
                  <a:lnTo>
                    <a:pt x="248981" y="181143"/>
                  </a:lnTo>
                  <a:lnTo>
                    <a:pt x="251087" y="201001"/>
                  </a:lnTo>
                  <a:lnTo>
                    <a:pt x="250011" y="211210"/>
                  </a:lnTo>
                  <a:lnTo>
                    <a:pt x="244614" y="220355"/>
                  </a:lnTo>
                  <a:lnTo>
                    <a:pt x="226140" y="236756"/>
                  </a:lnTo>
                  <a:lnTo>
                    <a:pt x="202331" y="245605"/>
                  </a:lnTo>
                  <a:lnTo>
                    <a:pt x="148919" y="251286"/>
                  </a:lnTo>
                  <a:lnTo>
                    <a:pt x="94477" y="251238"/>
                  </a:lnTo>
                  <a:lnTo>
                    <a:pt x="37888" y="237994"/>
                  </a:lnTo>
                  <a:lnTo>
                    <a:pt x="5703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790259" y="3656774"/>
              <a:ext cx="536954" cy="28201"/>
            </a:xfrm>
            <a:custGeom>
              <a:avLst/>
              <a:gdLst/>
              <a:ahLst/>
              <a:cxnLst/>
              <a:rect l="0" t="0" r="0" b="0"/>
              <a:pathLst>
                <a:path w="536954" h="28201">
                  <a:moveTo>
                    <a:pt x="536953" y="28200"/>
                  </a:moveTo>
                  <a:lnTo>
                    <a:pt x="494262" y="25080"/>
                  </a:lnTo>
                  <a:lnTo>
                    <a:pt x="433715" y="17477"/>
                  </a:lnTo>
                  <a:lnTo>
                    <a:pt x="378737" y="9530"/>
                  </a:lnTo>
                  <a:lnTo>
                    <a:pt x="322817" y="7614"/>
                  </a:lnTo>
                  <a:lnTo>
                    <a:pt x="259475" y="0"/>
                  </a:lnTo>
                  <a:lnTo>
                    <a:pt x="203809" y="402"/>
                  </a:lnTo>
                  <a:lnTo>
                    <a:pt x="153082" y="5811"/>
                  </a:lnTo>
                  <a:lnTo>
                    <a:pt x="90766" y="8049"/>
                  </a:lnTo>
                  <a:lnTo>
                    <a:pt x="35303" y="15424"/>
                  </a:lnTo>
                  <a:lnTo>
                    <a:pt x="0" y="176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969947" y="3754429"/>
              <a:ext cx="217683" cy="306660"/>
            </a:xfrm>
            <a:custGeom>
              <a:avLst/>
              <a:gdLst/>
              <a:ahLst/>
              <a:cxnLst/>
              <a:rect l="0" t="0" r="0" b="0"/>
              <a:pathLst>
                <a:path w="217683" h="306660">
                  <a:moveTo>
                    <a:pt x="72996" y="4244"/>
                  </a:moveTo>
                  <a:lnTo>
                    <a:pt x="48949" y="13820"/>
                  </a:lnTo>
                  <a:lnTo>
                    <a:pt x="7814" y="43648"/>
                  </a:lnTo>
                  <a:lnTo>
                    <a:pt x="2635" y="44551"/>
                  </a:lnTo>
                  <a:lnTo>
                    <a:pt x="352" y="41644"/>
                  </a:lnTo>
                  <a:lnTo>
                    <a:pt x="0" y="36196"/>
                  </a:lnTo>
                  <a:lnTo>
                    <a:pt x="3275" y="31395"/>
                  </a:lnTo>
                  <a:lnTo>
                    <a:pt x="24652" y="19048"/>
                  </a:lnTo>
                  <a:lnTo>
                    <a:pt x="79151" y="835"/>
                  </a:lnTo>
                  <a:lnTo>
                    <a:pt x="102638" y="0"/>
                  </a:lnTo>
                  <a:lnTo>
                    <a:pt x="124774" y="4697"/>
                  </a:lnTo>
                  <a:lnTo>
                    <a:pt x="146311" y="14584"/>
                  </a:lnTo>
                  <a:lnTo>
                    <a:pt x="152288" y="21666"/>
                  </a:lnTo>
                  <a:lnTo>
                    <a:pt x="155103" y="29896"/>
                  </a:lnTo>
                  <a:lnTo>
                    <a:pt x="155810" y="38893"/>
                  </a:lnTo>
                  <a:lnTo>
                    <a:pt x="150356" y="55129"/>
                  </a:lnTo>
                  <a:lnTo>
                    <a:pt x="145626" y="62734"/>
                  </a:lnTo>
                  <a:lnTo>
                    <a:pt x="131013" y="74303"/>
                  </a:lnTo>
                  <a:lnTo>
                    <a:pt x="72543" y="98681"/>
                  </a:lnTo>
                  <a:lnTo>
                    <a:pt x="58757" y="103538"/>
                  </a:lnTo>
                  <a:lnTo>
                    <a:pt x="81621" y="100244"/>
                  </a:lnTo>
                  <a:lnTo>
                    <a:pt x="114546" y="102489"/>
                  </a:lnTo>
                  <a:lnTo>
                    <a:pt x="134746" y="108740"/>
                  </a:lnTo>
                  <a:lnTo>
                    <a:pt x="174122" y="138426"/>
                  </a:lnTo>
                  <a:lnTo>
                    <a:pt x="201549" y="167013"/>
                  </a:lnTo>
                  <a:lnTo>
                    <a:pt x="211239" y="185381"/>
                  </a:lnTo>
                  <a:lnTo>
                    <a:pt x="217682" y="221041"/>
                  </a:lnTo>
                  <a:lnTo>
                    <a:pt x="214002" y="255654"/>
                  </a:lnTo>
                  <a:lnTo>
                    <a:pt x="205465" y="274299"/>
                  </a:lnTo>
                  <a:lnTo>
                    <a:pt x="199913" y="282547"/>
                  </a:lnTo>
                  <a:lnTo>
                    <a:pt x="184386" y="294830"/>
                  </a:lnTo>
                  <a:lnTo>
                    <a:pt x="175332" y="299744"/>
                  </a:lnTo>
                  <a:lnTo>
                    <a:pt x="134643" y="306659"/>
                  </a:lnTo>
                  <a:lnTo>
                    <a:pt x="76897" y="300590"/>
                  </a:lnTo>
                  <a:lnTo>
                    <a:pt x="20353" y="2885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3034489" y="4695735"/>
            <a:ext cx="1416375" cy="750875"/>
            <a:chOff x="3034489" y="4695735"/>
            <a:chExt cx="1416375" cy="750875"/>
          </a:xfrm>
        </p:grpSpPr>
        <p:sp>
          <p:nvSpPr>
            <p:cNvPr id="42" name="Freeform 41"/>
            <p:cNvSpPr/>
            <p:nvPr/>
          </p:nvSpPr>
          <p:spPr>
            <a:xfrm>
              <a:off x="3201812" y="4952688"/>
              <a:ext cx="304178" cy="335670"/>
            </a:xfrm>
            <a:custGeom>
              <a:avLst/>
              <a:gdLst/>
              <a:ahLst/>
              <a:cxnLst/>
              <a:rect l="0" t="0" r="0" b="0"/>
              <a:pathLst>
                <a:path w="304178" h="335670">
                  <a:moveTo>
                    <a:pt x="188364" y="100991"/>
                  </a:moveTo>
                  <a:lnTo>
                    <a:pt x="193953" y="84223"/>
                  </a:lnTo>
                  <a:lnTo>
                    <a:pt x="193578" y="66632"/>
                  </a:lnTo>
                  <a:lnTo>
                    <a:pt x="188341" y="48285"/>
                  </a:lnTo>
                  <a:lnTo>
                    <a:pt x="178215" y="32332"/>
                  </a:lnTo>
                  <a:lnTo>
                    <a:pt x="153771" y="10197"/>
                  </a:lnTo>
                  <a:lnTo>
                    <a:pt x="131265" y="2146"/>
                  </a:lnTo>
                  <a:lnTo>
                    <a:pt x="118713" y="0"/>
                  </a:lnTo>
                  <a:lnTo>
                    <a:pt x="95407" y="3853"/>
                  </a:lnTo>
                  <a:lnTo>
                    <a:pt x="74520" y="14535"/>
                  </a:lnTo>
                  <a:lnTo>
                    <a:pt x="57438" y="30980"/>
                  </a:lnTo>
                  <a:lnTo>
                    <a:pt x="22168" y="90786"/>
                  </a:lnTo>
                  <a:lnTo>
                    <a:pt x="4670" y="141045"/>
                  </a:lnTo>
                  <a:lnTo>
                    <a:pt x="0" y="199153"/>
                  </a:lnTo>
                  <a:lnTo>
                    <a:pt x="4667" y="255432"/>
                  </a:lnTo>
                  <a:lnTo>
                    <a:pt x="13572" y="289471"/>
                  </a:lnTo>
                  <a:lnTo>
                    <a:pt x="26451" y="307981"/>
                  </a:lnTo>
                  <a:lnTo>
                    <a:pt x="43873" y="322838"/>
                  </a:lnTo>
                  <a:lnTo>
                    <a:pt x="63314" y="333340"/>
                  </a:lnTo>
                  <a:lnTo>
                    <a:pt x="83653" y="335669"/>
                  </a:lnTo>
                  <a:lnTo>
                    <a:pt x="125306" y="327631"/>
                  </a:lnTo>
                  <a:lnTo>
                    <a:pt x="151223" y="312553"/>
                  </a:lnTo>
                  <a:lnTo>
                    <a:pt x="173719" y="287678"/>
                  </a:lnTo>
                  <a:lnTo>
                    <a:pt x="193876" y="246661"/>
                  </a:lnTo>
                  <a:lnTo>
                    <a:pt x="212732" y="186609"/>
                  </a:lnTo>
                  <a:lnTo>
                    <a:pt x="217811" y="148456"/>
                  </a:lnTo>
                  <a:lnTo>
                    <a:pt x="213726" y="113104"/>
                  </a:lnTo>
                  <a:lnTo>
                    <a:pt x="212291" y="110236"/>
                  </a:lnTo>
                  <a:lnTo>
                    <a:pt x="211335" y="113003"/>
                  </a:lnTo>
                  <a:lnTo>
                    <a:pt x="209799" y="156656"/>
                  </a:lnTo>
                  <a:lnTo>
                    <a:pt x="215828" y="181883"/>
                  </a:lnTo>
                  <a:lnTo>
                    <a:pt x="239294" y="236252"/>
                  </a:lnTo>
                  <a:lnTo>
                    <a:pt x="255453" y="253133"/>
                  </a:lnTo>
                  <a:lnTo>
                    <a:pt x="274333" y="262196"/>
                  </a:lnTo>
                  <a:lnTo>
                    <a:pt x="304177" y="2694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663917" y="5001036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67725" y="0"/>
                  </a:lnTo>
                  <a:lnTo>
                    <a:pt x="17367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706031" y="5074735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8864" y="8334"/>
                  </a:lnTo>
                  <a:lnTo>
                    <a:pt x="33365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928315" y="4779938"/>
              <a:ext cx="215701" cy="432083"/>
            </a:xfrm>
            <a:custGeom>
              <a:avLst/>
              <a:gdLst/>
              <a:ahLst/>
              <a:cxnLst/>
              <a:rect l="0" t="0" r="0" b="0"/>
              <a:pathLst>
                <a:path w="215701" h="432083">
                  <a:moveTo>
                    <a:pt x="93571" y="0"/>
                  </a:moveTo>
                  <a:lnTo>
                    <a:pt x="76760" y="19150"/>
                  </a:lnTo>
                  <a:lnTo>
                    <a:pt x="49662" y="73217"/>
                  </a:lnTo>
                  <a:lnTo>
                    <a:pt x="33078" y="124123"/>
                  </a:lnTo>
                  <a:lnTo>
                    <a:pt x="14724" y="182359"/>
                  </a:lnTo>
                  <a:lnTo>
                    <a:pt x="4817" y="244251"/>
                  </a:lnTo>
                  <a:lnTo>
                    <a:pt x="0" y="301537"/>
                  </a:lnTo>
                  <a:lnTo>
                    <a:pt x="2168" y="357913"/>
                  </a:lnTo>
                  <a:lnTo>
                    <a:pt x="8493" y="383680"/>
                  </a:lnTo>
                  <a:lnTo>
                    <a:pt x="19104" y="402931"/>
                  </a:lnTo>
                  <a:lnTo>
                    <a:pt x="43820" y="426923"/>
                  </a:lnTo>
                  <a:lnTo>
                    <a:pt x="53385" y="430844"/>
                  </a:lnTo>
                  <a:lnTo>
                    <a:pt x="73371" y="432082"/>
                  </a:lnTo>
                  <a:lnTo>
                    <a:pt x="104353" y="426201"/>
                  </a:lnTo>
                  <a:lnTo>
                    <a:pt x="135760" y="411461"/>
                  </a:lnTo>
                  <a:lnTo>
                    <a:pt x="161703" y="386686"/>
                  </a:lnTo>
                  <a:lnTo>
                    <a:pt x="198585" y="333414"/>
                  </a:lnTo>
                  <a:lnTo>
                    <a:pt x="210433" y="307281"/>
                  </a:lnTo>
                  <a:lnTo>
                    <a:pt x="215700" y="280069"/>
                  </a:lnTo>
                  <a:lnTo>
                    <a:pt x="211801" y="255496"/>
                  </a:lnTo>
                  <a:lnTo>
                    <a:pt x="196452" y="225051"/>
                  </a:lnTo>
                  <a:lnTo>
                    <a:pt x="190234" y="216714"/>
                  </a:lnTo>
                  <a:lnTo>
                    <a:pt x="181410" y="212326"/>
                  </a:lnTo>
                  <a:lnTo>
                    <a:pt x="159126" y="210570"/>
                  </a:lnTo>
                  <a:lnTo>
                    <a:pt x="125863" y="221748"/>
                  </a:lnTo>
                  <a:lnTo>
                    <a:pt x="68525" y="277542"/>
                  </a:lnTo>
                  <a:lnTo>
                    <a:pt x="61985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034489" y="4695735"/>
              <a:ext cx="1416375" cy="750875"/>
            </a:xfrm>
            <a:custGeom>
              <a:avLst/>
              <a:gdLst/>
              <a:ahLst/>
              <a:cxnLst/>
              <a:rect l="0" t="0" r="0" b="0"/>
              <a:pathLst>
                <a:path w="1416375" h="750875">
                  <a:moveTo>
                    <a:pt x="734713" y="10503"/>
                  </a:moveTo>
                  <a:lnTo>
                    <a:pt x="677449" y="2170"/>
                  </a:lnTo>
                  <a:lnTo>
                    <a:pt x="616557" y="408"/>
                  </a:lnTo>
                  <a:lnTo>
                    <a:pt x="558299" y="60"/>
                  </a:lnTo>
                  <a:lnTo>
                    <a:pt x="508786" y="0"/>
                  </a:lnTo>
                  <a:lnTo>
                    <a:pt x="445893" y="3099"/>
                  </a:lnTo>
                  <a:lnTo>
                    <a:pt x="387804" y="14630"/>
                  </a:lnTo>
                  <a:lnTo>
                    <a:pt x="337257" y="24724"/>
                  </a:lnTo>
                  <a:lnTo>
                    <a:pt x="277350" y="45851"/>
                  </a:lnTo>
                  <a:lnTo>
                    <a:pt x="233628" y="65622"/>
                  </a:lnTo>
                  <a:lnTo>
                    <a:pt x="173035" y="100263"/>
                  </a:lnTo>
                  <a:lnTo>
                    <a:pt x="119826" y="137938"/>
                  </a:lnTo>
                  <a:lnTo>
                    <a:pt x="64837" y="197965"/>
                  </a:lnTo>
                  <a:lnTo>
                    <a:pt x="27484" y="259624"/>
                  </a:lnTo>
                  <a:lnTo>
                    <a:pt x="5421" y="320949"/>
                  </a:lnTo>
                  <a:lnTo>
                    <a:pt x="0" y="373108"/>
                  </a:lnTo>
                  <a:lnTo>
                    <a:pt x="3983" y="433017"/>
                  </a:lnTo>
                  <a:lnTo>
                    <a:pt x="16980" y="490926"/>
                  </a:lnTo>
                  <a:lnTo>
                    <a:pt x="47539" y="546944"/>
                  </a:lnTo>
                  <a:lnTo>
                    <a:pt x="93489" y="608364"/>
                  </a:lnTo>
                  <a:lnTo>
                    <a:pt x="127480" y="638423"/>
                  </a:lnTo>
                  <a:lnTo>
                    <a:pt x="180887" y="669540"/>
                  </a:lnTo>
                  <a:lnTo>
                    <a:pt x="242157" y="693832"/>
                  </a:lnTo>
                  <a:lnTo>
                    <a:pt x="302066" y="714280"/>
                  </a:lnTo>
                  <a:lnTo>
                    <a:pt x="352927" y="728427"/>
                  </a:lnTo>
                  <a:lnTo>
                    <a:pt x="410631" y="740027"/>
                  </a:lnTo>
                  <a:lnTo>
                    <a:pt x="472182" y="750874"/>
                  </a:lnTo>
                  <a:lnTo>
                    <a:pt x="534873" y="750318"/>
                  </a:lnTo>
                  <a:lnTo>
                    <a:pt x="597902" y="748333"/>
                  </a:lnTo>
                  <a:lnTo>
                    <a:pt x="661031" y="742156"/>
                  </a:lnTo>
                  <a:lnTo>
                    <a:pt x="713011" y="738506"/>
                  </a:lnTo>
                  <a:lnTo>
                    <a:pt x="769227" y="737425"/>
                  </a:lnTo>
                  <a:lnTo>
                    <a:pt x="819159" y="731515"/>
                  </a:lnTo>
                  <a:lnTo>
                    <a:pt x="874767" y="722355"/>
                  </a:lnTo>
                  <a:lnTo>
                    <a:pt x="934733" y="708780"/>
                  </a:lnTo>
                  <a:lnTo>
                    <a:pt x="987001" y="698331"/>
                  </a:lnTo>
                  <a:lnTo>
                    <a:pt x="1049129" y="680813"/>
                  </a:lnTo>
                  <a:lnTo>
                    <a:pt x="1103021" y="663269"/>
                  </a:lnTo>
                  <a:lnTo>
                    <a:pt x="1158167" y="644552"/>
                  </a:lnTo>
                  <a:lnTo>
                    <a:pt x="1217748" y="620231"/>
                  </a:lnTo>
                  <a:lnTo>
                    <a:pt x="1274574" y="585939"/>
                  </a:lnTo>
                  <a:lnTo>
                    <a:pt x="1311003" y="562628"/>
                  </a:lnTo>
                  <a:lnTo>
                    <a:pt x="1360467" y="506185"/>
                  </a:lnTo>
                  <a:lnTo>
                    <a:pt x="1389336" y="469460"/>
                  </a:lnTo>
                  <a:lnTo>
                    <a:pt x="1411366" y="406048"/>
                  </a:lnTo>
                  <a:lnTo>
                    <a:pt x="1416374" y="351891"/>
                  </a:lnTo>
                  <a:lnTo>
                    <a:pt x="1404210" y="289773"/>
                  </a:lnTo>
                  <a:lnTo>
                    <a:pt x="1388667" y="254296"/>
                  </a:lnTo>
                  <a:lnTo>
                    <a:pt x="1344135" y="200232"/>
                  </a:lnTo>
                  <a:lnTo>
                    <a:pt x="1291391" y="148572"/>
                  </a:lnTo>
                  <a:lnTo>
                    <a:pt x="1236005" y="116718"/>
                  </a:lnTo>
                  <a:lnTo>
                    <a:pt x="1186230" y="95007"/>
                  </a:lnTo>
                  <a:lnTo>
                    <a:pt x="1128188" y="72299"/>
                  </a:lnTo>
                  <a:lnTo>
                    <a:pt x="1065902" y="52898"/>
                  </a:lnTo>
                  <a:lnTo>
                    <a:pt x="1014167" y="45291"/>
                  </a:lnTo>
                  <a:lnTo>
                    <a:pt x="963743" y="39918"/>
                  </a:lnTo>
                  <a:lnTo>
                    <a:pt x="909675" y="33211"/>
                  </a:lnTo>
                  <a:lnTo>
                    <a:pt x="856743" y="32049"/>
                  </a:lnTo>
                  <a:lnTo>
                    <a:pt x="802196" y="37294"/>
                  </a:lnTo>
                  <a:lnTo>
                    <a:pt x="766298" y="420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2001136" y="1526632"/>
            <a:ext cx="757331" cy="545490"/>
            <a:chOff x="2001136" y="1526632"/>
            <a:chExt cx="757331" cy="545490"/>
          </a:xfrm>
        </p:grpSpPr>
        <p:sp>
          <p:nvSpPr>
            <p:cNvPr id="48" name="Freeform 47"/>
            <p:cNvSpPr/>
            <p:nvPr/>
          </p:nvSpPr>
          <p:spPr>
            <a:xfrm>
              <a:off x="2001136" y="1526632"/>
              <a:ext cx="381361" cy="545490"/>
            </a:xfrm>
            <a:custGeom>
              <a:avLst/>
              <a:gdLst/>
              <a:ahLst/>
              <a:cxnLst/>
              <a:rect l="0" t="0" r="0" b="0"/>
              <a:pathLst>
                <a:path w="381361" h="545490">
                  <a:moveTo>
                    <a:pt x="146677" y="0"/>
                  </a:moveTo>
                  <a:lnTo>
                    <a:pt x="91018" y="42662"/>
                  </a:lnTo>
                  <a:lnTo>
                    <a:pt x="34813" y="91279"/>
                  </a:lnTo>
                  <a:lnTo>
                    <a:pt x="7857" y="106724"/>
                  </a:lnTo>
                  <a:lnTo>
                    <a:pt x="2658" y="106244"/>
                  </a:lnTo>
                  <a:lnTo>
                    <a:pt x="361" y="102415"/>
                  </a:lnTo>
                  <a:lnTo>
                    <a:pt x="0" y="96352"/>
                  </a:lnTo>
                  <a:lnTo>
                    <a:pt x="3269" y="91141"/>
                  </a:lnTo>
                  <a:lnTo>
                    <a:pt x="66419" y="51917"/>
                  </a:lnTo>
                  <a:lnTo>
                    <a:pt x="119385" y="30012"/>
                  </a:lnTo>
                  <a:lnTo>
                    <a:pt x="180974" y="23996"/>
                  </a:lnTo>
                  <a:lnTo>
                    <a:pt x="240404" y="35944"/>
                  </a:lnTo>
                  <a:lnTo>
                    <a:pt x="258913" y="48730"/>
                  </a:lnTo>
                  <a:lnTo>
                    <a:pt x="289860" y="79945"/>
                  </a:lnTo>
                  <a:lnTo>
                    <a:pt x="293605" y="88392"/>
                  </a:lnTo>
                  <a:lnTo>
                    <a:pt x="294647" y="107135"/>
                  </a:lnTo>
                  <a:lnTo>
                    <a:pt x="282699" y="166504"/>
                  </a:lnTo>
                  <a:lnTo>
                    <a:pt x="279472" y="177683"/>
                  </a:lnTo>
                  <a:lnTo>
                    <a:pt x="266528" y="196343"/>
                  </a:lnTo>
                  <a:lnTo>
                    <a:pt x="229623" y="227387"/>
                  </a:lnTo>
                  <a:lnTo>
                    <a:pt x="198940" y="243369"/>
                  </a:lnTo>
                  <a:lnTo>
                    <a:pt x="162032" y="249924"/>
                  </a:lnTo>
                  <a:lnTo>
                    <a:pt x="155744" y="248504"/>
                  </a:lnTo>
                  <a:lnTo>
                    <a:pt x="153892" y="245218"/>
                  </a:lnTo>
                  <a:lnTo>
                    <a:pt x="154996" y="240687"/>
                  </a:lnTo>
                  <a:lnTo>
                    <a:pt x="161582" y="237667"/>
                  </a:lnTo>
                  <a:lnTo>
                    <a:pt x="184497" y="234311"/>
                  </a:lnTo>
                  <a:lnTo>
                    <a:pt x="207940" y="239059"/>
                  </a:lnTo>
                  <a:lnTo>
                    <a:pt x="262763" y="255582"/>
                  </a:lnTo>
                  <a:lnTo>
                    <a:pt x="324311" y="293446"/>
                  </a:lnTo>
                  <a:lnTo>
                    <a:pt x="344948" y="310575"/>
                  </a:lnTo>
                  <a:lnTo>
                    <a:pt x="374142" y="356579"/>
                  </a:lnTo>
                  <a:lnTo>
                    <a:pt x="379039" y="367571"/>
                  </a:lnTo>
                  <a:lnTo>
                    <a:pt x="381360" y="392262"/>
                  </a:lnTo>
                  <a:lnTo>
                    <a:pt x="373319" y="440652"/>
                  </a:lnTo>
                  <a:lnTo>
                    <a:pt x="352650" y="478913"/>
                  </a:lnTo>
                  <a:lnTo>
                    <a:pt x="299262" y="532354"/>
                  </a:lnTo>
                  <a:lnTo>
                    <a:pt x="271814" y="540758"/>
                  </a:lnTo>
                  <a:lnTo>
                    <a:pt x="223139" y="545489"/>
                  </a:lnTo>
                  <a:lnTo>
                    <a:pt x="193528" y="544257"/>
                  </a:lnTo>
                  <a:lnTo>
                    <a:pt x="152890" y="530408"/>
                  </a:lnTo>
                  <a:lnTo>
                    <a:pt x="94671" y="491063"/>
                  </a:lnTo>
                  <a:lnTo>
                    <a:pt x="62449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470871" y="1789085"/>
              <a:ext cx="287596" cy="243491"/>
            </a:xfrm>
            <a:custGeom>
              <a:avLst/>
              <a:gdLst/>
              <a:ahLst/>
              <a:cxnLst/>
              <a:rect l="0" t="0" r="0" b="0"/>
              <a:pathLst>
                <a:path w="287596" h="243491">
                  <a:moveTo>
                    <a:pt x="182310" y="106044"/>
                  </a:moveTo>
                  <a:lnTo>
                    <a:pt x="179190" y="63352"/>
                  </a:lnTo>
                  <a:lnTo>
                    <a:pt x="176721" y="53016"/>
                  </a:lnTo>
                  <a:lnTo>
                    <a:pt x="156477" y="21702"/>
                  </a:lnTo>
                  <a:lnTo>
                    <a:pt x="128252" y="1375"/>
                  </a:lnTo>
                  <a:lnTo>
                    <a:pt x="117026" y="0"/>
                  </a:lnTo>
                  <a:lnTo>
                    <a:pt x="92073" y="4711"/>
                  </a:lnTo>
                  <a:lnTo>
                    <a:pt x="62896" y="20517"/>
                  </a:lnTo>
                  <a:lnTo>
                    <a:pt x="17664" y="75269"/>
                  </a:lnTo>
                  <a:lnTo>
                    <a:pt x="1985" y="117462"/>
                  </a:lnTo>
                  <a:lnTo>
                    <a:pt x="0" y="143874"/>
                  </a:lnTo>
                  <a:lnTo>
                    <a:pt x="8258" y="189426"/>
                  </a:lnTo>
                  <a:lnTo>
                    <a:pt x="23374" y="216018"/>
                  </a:lnTo>
                  <a:lnTo>
                    <a:pt x="42671" y="238715"/>
                  </a:lnTo>
                  <a:lnTo>
                    <a:pt x="50613" y="242454"/>
                  </a:lnTo>
                  <a:lnTo>
                    <a:pt x="68796" y="243490"/>
                  </a:lnTo>
                  <a:lnTo>
                    <a:pt x="98763" y="231907"/>
                  </a:lnTo>
                  <a:lnTo>
                    <a:pt x="129869" y="213657"/>
                  </a:lnTo>
                  <a:lnTo>
                    <a:pt x="144575" y="197156"/>
                  </a:lnTo>
                  <a:lnTo>
                    <a:pt x="167462" y="146508"/>
                  </a:lnTo>
                  <a:lnTo>
                    <a:pt x="174931" y="121298"/>
                  </a:lnTo>
                  <a:lnTo>
                    <a:pt x="177391" y="117384"/>
                  </a:lnTo>
                  <a:lnTo>
                    <a:pt x="179030" y="119453"/>
                  </a:lnTo>
                  <a:lnTo>
                    <a:pt x="183192" y="133061"/>
                  </a:lnTo>
                  <a:lnTo>
                    <a:pt x="204928" y="167273"/>
                  </a:lnTo>
                  <a:lnTo>
                    <a:pt x="237341" y="196907"/>
                  </a:lnTo>
                  <a:lnTo>
                    <a:pt x="287595" y="2218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330075" y="1738431"/>
            <a:ext cx="404957" cy="425016"/>
            <a:chOff x="330075" y="1738431"/>
            <a:chExt cx="404957" cy="425016"/>
          </a:xfrm>
        </p:grpSpPr>
        <p:sp>
          <p:nvSpPr>
            <p:cNvPr id="51" name="Freeform 50"/>
            <p:cNvSpPr/>
            <p:nvPr/>
          </p:nvSpPr>
          <p:spPr>
            <a:xfrm>
              <a:off x="494839" y="1853015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21057" y="0"/>
                  </a:moveTo>
                  <a:lnTo>
                    <a:pt x="15468" y="58617"/>
                  </a:lnTo>
                  <a:lnTo>
                    <a:pt x="11504" y="120027"/>
                  </a:lnTo>
                  <a:lnTo>
                    <a:pt x="7602" y="175311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30075" y="1738431"/>
              <a:ext cx="404957" cy="425016"/>
            </a:xfrm>
            <a:custGeom>
              <a:avLst/>
              <a:gdLst/>
              <a:ahLst/>
              <a:cxnLst/>
              <a:rect l="0" t="0" r="0" b="0"/>
              <a:pathLst>
                <a:path w="404957" h="425016">
                  <a:moveTo>
                    <a:pt x="291106" y="40885"/>
                  </a:moveTo>
                  <a:lnTo>
                    <a:pt x="247143" y="17165"/>
                  </a:lnTo>
                  <a:lnTo>
                    <a:pt x="211269" y="6041"/>
                  </a:lnTo>
                  <a:lnTo>
                    <a:pt x="187773" y="5121"/>
                  </a:lnTo>
                  <a:lnTo>
                    <a:pt x="126200" y="18324"/>
                  </a:lnTo>
                  <a:lnTo>
                    <a:pt x="92116" y="36670"/>
                  </a:lnTo>
                  <a:lnTo>
                    <a:pt x="60960" y="64982"/>
                  </a:lnTo>
                  <a:lnTo>
                    <a:pt x="37561" y="102487"/>
                  </a:lnTo>
                  <a:lnTo>
                    <a:pt x="15462" y="157081"/>
                  </a:lnTo>
                  <a:lnTo>
                    <a:pt x="4821" y="184945"/>
                  </a:lnTo>
                  <a:lnTo>
                    <a:pt x="0" y="226939"/>
                  </a:lnTo>
                  <a:lnTo>
                    <a:pt x="8259" y="286170"/>
                  </a:lnTo>
                  <a:lnTo>
                    <a:pt x="21155" y="342670"/>
                  </a:lnTo>
                  <a:lnTo>
                    <a:pt x="43373" y="386456"/>
                  </a:lnTo>
                  <a:lnTo>
                    <a:pt x="56610" y="403482"/>
                  </a:lnTo>
                  <a:lnTo>
                    <a:pt x="76531" y="412609"/>
                  </a:lnTo>
                  <a:lnTo>
                    <a:pt x="132651" y="425015"/>
                  </a:lnTo>
                  <a:lnTo>
                    <a:pt x="191341" y="415225"/>
                  </a:lnTo>
                  <a:lnTo>
                    <a:pt x="238644" y="392555"/>
                  </a:lnTo>
                  <a:lnTo>
                    <a:pt x="300041" y="345382"/>
                  </a:lnTo>
                  <a:lnTo>
                    <a:pt x="335028" y="309999"/>
                  </a:lnTo>
                  <a:lnTo>
                    <a:pt x="377190" y="246874"/>
                  </a:lnTo>
                  <a:lnTo>
                    <a:pt x="387857" y="216273"/>
                  </a:lnTo>
                  <a:lnTo>
                    <a:pt x="400294" y="154558"/>
                  </a:lnTo>
                  <a:lnTo>
                    <a:pt x="404956" y="111480"/>
                  </a:lnTo>
                  <a:lnTo>
                    <a:pt x="399808" y="86298"/>
                  </a:lnTo>
                  <a:lnTo>
                    <a:pt x="383755" y="55510"/>
                  </a:lnTo>
                  <a:lnTo>
                    <a:pt x="368548" y="39196"/>
                  </a:lnTo>
                  <a:lnTo>
                    <a:pt x="333679" y="18028"/>
                  </a:lnTo>
                  <a:lnTo>
                    <a:pt x="293712" y="4996"/>
                  </a:lnTo>
                  <a:lnTo>
                    <a:pt x="238285" y="0"/>
                  </a:lnTo>
                  <a:lnTo>
                    <a:pt x="213818" y="487"/>
                  </a:lnTo>
                  <a:lnTo>
                    <a:pt x="185821" y="92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253369" y="2328198"/>
            <a:ext cx="698464" cy="598091"/>
            <a:chOff x="253369" y="2328198"/>
            <a:chExt cx="698464" cy="598091"/>
          </a:xfrm>
        </p:grpSpPr>
        <p:sp>
          <p:nvSpPr>
            <p:cNvPr id="54" name="Freeform 53"/>
            <p:cNvSpPr/>
            <p:nvPr/>
          </p:nvSpPr>
          <p:spPr>
            <a:xfrm>
              <a:off x="513659" y="2492160"/>
              <a:ext cx="318093" cy="347410"/>
            </a:xfrm>
            <a:custGeom>
              <a:avLst/>
              <a:gdLst/>
              <a:ahLst/>
              <a:cxnLst/>
              <a:rect l="0" t="0" r="0" b="0"/>
              <a:pathLst>
                <a:path w="318093" h="347410">
                  <a:moveTo>
                    <a:pt x="54879" y="3093"/>
                  </a:moveTo>
                  <a:lnTo>
                    <a:pt x="25571" y="37991"/>
                  </a:lnTo>
                  <a:lnTo>
                    <a:pt x="9229" y="70428"/>
                  </a:lnTo>
                  <a:lnTo>
                    <a:pt x="9238" y="69040"/>
                  </a:lnTo>
                  <a:lnTo>
                    <a:pt x="21876" y="33441"/>
                  </a:lnTo>
                  <a:lnTo>
                    <a:pt x="32802" y="18141"/>
                  </a:lnTo>
                  <a:lnTo>
                    <a:pt x="51696" y="6662"/>
                  </a:lnTo>
                  <a:lnTo>
                    <a:pt x="74522" y="0"/>
                  </a:lnTo>
                  <a:lnTo>
                    <a:pt x="107103" y="2827"/>
                  </a:lnTo>
                  <a:lnTo>
                    <a:pt x="160109" y="17559"/>
                  </a:lnTo>
                  <a:lnTo>
                    <a:pt x="168316" y="23265"/>
                  </a:lnTo>
                  <a:lnTo>
                    <a:pt x="206349" y="77639"/>
                  </a:lnTo>
                  <a:lnTo>
                    <a:pt x="224672" y="109799"/>
                  </a:lnTo>
                  <a:lnTo>
                    <a:pt x="229778" y="135136"/>
                  </a:lnTo>
                  <a:lnTo>
                    <a:pt x="227064" y="175708"/>
                  </a:lnTo>
                  <a:lnTo>
                    <a:pt x="206091" y="231339"/>
                  </a:lnTo>
                  <a:lnTo>
                    <a:pt x="172486" y="284269"/>
                  </a:lnTo>
                  <a:lnTo>
                    <a:pt x="155112" y="305875"/>
                  </a:lnTo>
                  <a:lnTo>
                    <a:pt x="108950" y="335690"/>
                  </a:lnTo>
                  <a:lnTo>
                    <a:pt x="85930" y="343937"/>
                  </a:lnTo>
                  <a:lnTo>
                    <a:pt x="47832" y="347409"/>
                  </a:lnTo>
                  <a:lnTo>
                    <a:pt x="24841" y="344076"/>
                  </a:lnTo>
                  <a:lnTo>
                    <a:pt x="16136" y="339210"/>
                  </a:lnTo>
                  <a:lnTo>
                    <a:pt x="3345" y="324444"/>
                  </a:lnTo>
                  <a:lnTo>
                    <a:pt x="0" y="303063"/>
                  </a:lnTo>
                  <a:lnTo>
                    <a:pt x="3582" y="280303"/>
                  </a:lnTo>
                  <a:lnTo>
                    <a:pt x="12973" y="262388"/>
                  </a:lnTo>
                  <a:lnTo>
                    <a:pt x="28066" y="249747"/>
                  </a:lnTo>
                  <a:lnTo>
                    <a:pt x="37004" y="244738"/>
                  </a:lnTo>
                  <a:lnTo>
                    <a:pt x="93376" y="236699"/>
                  </a:lnTo>
                  <a:lnTo>
                    <a:pt x="154597" y="238231"/>
                  </a:lnTo>
                  <a:lnTo>
                    <a:pt x="206768" y="249452"/>
                  </a:lnTo>
                  <a:lnTo>
                    <a:pt x="248192" y="253903"/>
                  </a:lnTo>
                  <a:lnTo>
                    <a:pt x="305652" y="238864"/>
                  </a:lnTo>
                  <a:lnTo>
                    <a:pt x="318092" y="2347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53369" y="2328198"/>
              <a:ext cx="698464" cy="598091"/>
            </a:xfrm>
            <a:custGeom>
              <a:avLst/>
              <a:gdLst/>
              <a:ahLst/>
              <a:cxnLst/>
              <a:rect l="0" t="0" r="0" b="0"/>
              <a:pathLst>
                <a:path w="698464" h="598091">
                  <a:moveTo>
                    <a:pt x="420454" y="30185"/>
                  </a:moveTo>
                  <a:lnTo>
                    <a:pt x="403687" y="24596"/>
                  </a:lnTo>
                  <a:lnTo>
                    <a:pt x="341889" y="28640"/>
                  </a:lnTo>
                  <a:lnTo>
                    <a:pt x="286782" y="35469"/>
                  </a:lnTo>
                  <a:lnTo>
                    <a:pt x="234866" y="55319"/>
                  </a:lnTo>
                  <a:lnTo>
                    <a:pt x="173227" y="81010"/>
                  </a:lnTo>
                  <a:lnTo>
                    <a:pt x="111179" y="127380"/>
                  </a:lnTo>
                  <a:lnTo>
                    <a:pt x="92316" y="136944"/>
                  </a:lnTo>
                  <a:lnTo>
                    <a:pt x="61965" y="171262"/>
                  </a:lnTo>
                  <a:lnTo>
                    <a:pt x="29844" y="226855"/>
                  </a:lnTo>
                  <a:lnTo>
                    <a:pt x="11021" y="279776"/>
                  </a:lnTo>
                  <a:lnTo>
                    <a:pt x="2783" y="316658"/>
                  </a:lnTo>
                  <a:lnTo>
                    <a:pt x="0" y="376631"/>
                  </a:lnTo>
                  <a:lnTo>
                    <a:pt x="5107" y="421914"/>
                  </a:lnTo>
                  <a:lnTo>
                    <a:pt x="25207" y="464967"/>
                  </a:lnTo>
                  <a:lnTo>
                    <a:pt x="70531" y="520929"/>
                  </a:lnTo>
                  <a:lnTo>
                    <a:pt x="88288" y="537242"/>
                  </a:lnTo>
                  <a:lnTo>
                    <a:pt x="145721" y="568328"/>
                  </a:lnTo>
                  <a:lnTo>
                    <a:pt x="207558" y="587890"/>
                  </a:lnTo>
                  <a:lnTo>
                    <a:pt x="247020" y="595514"/>
                  </a:lnTo>
                  <a:lnTo>
                    <a:pt x="307167" y="598090"/>
                  </a:lnTo>
                  <a:lnTo>
                    <a:pt x="355562" y="592947"/>
                  </a:lnTo>
                  <a:lnTo>
                    <a:pt x="412535" y="584014"/>
                  </a:lnTo>
                  <a:lnTo>
                    <a:pt x="468281" y="568369"/>
                  </a:lnTo>
                  <a:lnTo>
                    <a:pt x="529944" y="536056"/>
                  </a:lnTo>
                  <a:lnTo>
                    <a:pt x="582488" y="506388"/>
                  </a:lnTo>
                  <a:lnTo>
                    <a:pt x="620112" y="469119"/>
                  </a:lnTo>
                  <a:lnTo>
                    <a:pt x="662576" y="405805"/>
                  </a:lnTo>
                  <a:lnTo>
                    <a:pt x="680537" y="362968"/>
                  </a:lnTo>
                  <a:lnTo>
                    <a:pt x="693268" y="313231"/>
                  </a:lnTo>
                  <a:lnTo>
                    <a:pt x="698463" y="278816"/>
                  </a:lnTo>
                  <a:lnTo>
                    <a:pt x="693640" y="227726"/>
                  </a:lnTo>
                  <a:lnTo>
                    <a:pt x="671642" y="167948"/>
                  </a:lnTo>
                  <a:lnTo>
                    <a:pt x="644767" y="116669"/>
                  </a:lnTo>
                  <a:lnTo>
                    <a:pt x="590142" y="65187"/>
                  </a:lnTo>
                  <a:lnTo>
                    <a:pt x="547040" y="39959"/>
                  </a:lnTo>
                  <a:lnTo>
                    <a:pt x="483647" y="16389"/>
                  </a:lnTo>
                  <a:lnTo>
                    <a:pt x="436836" y="3327"/>
                  </a:lnTo>
                  <a:lnTo>
                    <a:pt x="378645" y="0"/>
                  </a:lnTo>
                  <a:lnTo>
                    <a:pt x="317873" y="1996"/>
                  </a:lnTo>
                  <a:lnTo>
                    <a:pt x="294112" y="91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454532" y="3804750"/>
            <a:ext cx="649073" cy="584416"/>
            <a:chOff x="454532" y="3804750"/>
            <a:chExt cx="649073" cy="584416"/>
          </a:xfrm>
        </p:grpSpPr>
        <p:sp>
          <p:nvSpPr>
            <p:cNvPr id="57" name="Freeform 56"/>
            <p:cNvSpPr/>
            <p:nvPr/>
          </p:nvSpPr>
          <p:spPr>
            <a:xfrm>
              <a:off x="652766" y="3916601"/>
              <a:ext cx="269530" cy="293755"/>
            </a:xfrm>
            <a:custGeom>
              <a:avLst/>
              <a:gdLst/>
              <a:ahLst/>
              <a:cxnLst/>
              <a:rect l="0" t="0" r="0" b="0"/>
              <a:pathLst>
                <a:path w="269530" h="293755">
                  <a:moveTo>
                    <a:pt x="73700" y="0"/>
                  </a:moveTo>
                  <a:lnTo>
                    <a:pt x="24202" y="58562"/>
                  </a:lnTo>
                  <a:lnTo>
                    <a:pt x="20814" y="60098"/>
                  </a:lnTo>
                  <a:lnTo>
                    <a:pt x="19725" y="57613"/>
                  </a:lnTo>
                  <a:lnTo>
                    <a:pt x="20169" y="52447"/>
                  </a:lnTo>
                  <a:lnTo>
                    <a:pt x="26902" y="40467"/>
                  </a:lnTo>
                  <a:lnTo>
                    <a:pt x="46966" y="20569"/>
                  </a:lnTo>
                  <a:lnTo>
                    <a:pt x="55877" y="13712"/>
                  </a:lnTo>
                  <a:lnTo>
                    <a:pt x="78257" y="6094"/>
                  </a:lnTo>
                  <a:lnTo>
                    <a:pt x="130752" y="1204"/>
                  </a:lnTo>
                  <a:lnTo>
                    <a:pt x="166643" y="5946"/>
                  </a:lnTo>
                  <a:lnTo>
                    <a:pt x="193915" y="20349"/>
                  </a:lnTo>
                  <a:lnTo>
                    <a:pt x="206288" y="35950"/>
                  </a:lnTo>
                  <a:lnTo>
                    <a:pt x="211225" y="45024"/>
                  </a:lnTo>
                  <a:lnTo>
                    <a:pt x="213591" y="64464"/>
                  </a:lnTo>
                  <a:lnTo>
                    <a:pt x="209573" y="83633"/>
                  </a:lnTo>
                  <a:lnTo>
                    <a:pt x="199989" y="99951"/>
                  </a:lnTo>
                  <a:lnTo>
                    <a:pt x="175849" y="122292"/>
                  </a:lnTo>
                  <a:lnTo>
                    <a:pt x="153415" y="130391"/>
                  </a:lnTo>
                  <a:lnTo>
                    <a:pt x="140881" y="132551"/>
                  </a:lnTo>
                  <a:lnTo>
                    <a:pt x="134865" y="131651"/>
                  </a:lnTo>
                  <a:lnTo>
                    <a:pt x="133194" y="128711"/>
                  </a:lnTo>
                  <a:lnTo>
                    <a:pt x="134420" y="124412"/>
                  </a:lnTo>
                  <a:lnTo>
                    <a:pt x="139916" y="122716"/>
                  </a:lnTo>
                  <a:lnTo>
                    <a:pt x="168839" y="125917"/>
                  </a:lnTo>
                  <a:lnTo>
                    <a:pt x="198985" y="135445"/>
                  </a:lnTo>
                  <a:lnTo>
                    <a:pt x="238045" y="165683"/>
                  </a:lnTo>
                  <a:lnTo>
                    <a:pt x="259525" y="191811"/>
                  </a:lnTo>
                  <a:lnTo>
                    <a:pt x="267423" y="214711"/>
                  </a:lnTo>
                  <a:lnTo>
                    <a:pt x="269529" y="227368"/>
                  </a:lnTo>
                  <a:lnTo>
                    <a:pt x="267424" y="238146"/>
                  </a:lnTo>
                  <a:lnTo>
                    <a:pt x="255726" y="256361"/>
                  </a:lnTo>
                  <a:lnTo>
                    <a:pt x="229409" y="274181"/>
                  </a:lnTo>
                  <a:lnTo>
                    <a:pt x="180670" y="289512"/>
                  </a:lnTo>
                  <a:lnTo>
                    <a:pt x="125982" y="293754"/>
                  </a:lnTo>
                  <a:lnTo>
                    <a:pt x="87241" y="291369"/>
                  </a:lnTo>
                  <a:lnTo>
                    <a:pt x="53536" y="280133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54532" y="3804750"/>
              <a:ext cx="649073" cy="584416"/>
            </a:xfrm>
            <a:custGeom>
              <a:avLst/>
              <a:gdLst/>
              <a:ahLst/>
              <a:cxnLst/>
              <a:rect l="0" t="0" r="0" b="0"/>
              <a:pathLst>
                <a:path w="649073" h="584416">
                  <a:moveTo>
                    <a:pt x="303519" y="17094"/>
                  </a:moveTo>
                  <a:lnTo>
                    <a:pt x="240069" y="306"/>
                  </a:lnTo>
                  <a:lnTo>
                    <a:pt x="178855" y="0"/>
                  </a:lnTo>
                  <a:lnTo>
                    <a:pt x="151017" y="5987"/>
                  </a:lnTo>
                  <a:lnTo>
                    <a:pt x="88075" y="41079"/>
                  </a:lnTo>
                  <a:lnTo>
                    <a:pt x="38856" y="102632"/>
                  </a:lnTo>
                  <a:lnTo>
                    <a:pt x="20945" y="131150"/>
                  </a:lnTo>
                  <a:lnTo>
                    <a:pt x="5454" y="180090"/>
                  </a:lnTo>
                  <a:lnTo>
                    <a:pt x="344" y="231635"/>
                  </a:lnTo>
                  <a:lnTo>
                    <a:pt x="0" y="283953"/>
                  </a:lnTo>
                  <a:lnTo>
                    <a:pt x="7957" y="336499"/>
                  </a:lnTo>
                  <a:lnTo>
                    <a:pt x="24613" y="387944"/>
                  </a:lnTo>
                  <a:lnTo>
                    <a:pt x="51201" y="444722"/>
                  </a:lnTo>
                  <a:lnTo>
                    <a:pt x="96101" y="503245"/>
                  </a:lnTo>
                  <a:lnTo>
                    <a:pt x="128588" y="530416"/>
                  </a:lnTo>
                  <a:lnTo>
                    <a:pt x="181488" y="560558"/>
                  </a:lnTo>
                  <a:lnTo>
                    <a:pt x="236997" y="579467"/>
                  </a:lnTo>
                  <a:lnTo>
                    <a:pt x="296142" y="584415"/>
                  </a:lnTo>
                  <a:lnTo>
                    <a:pt x="358214" y="579804"/>
                  </a:lnTo>
                  <a:lnTo>
                    <a:pt x="415535" y="566457"/>
                  </a:lnTo>
                  <a:lnTo>
                    <a:pt x="471918" y="542504"/>
                  </a:lnTo>
                  <a:lnTo>
                    <a:pt x="528116" y="509653"/>
                  </a:lnTo>
                  <a:lnTo>
                    <a:pt x="586863" y="458991"/>
                  </a:lnTo>
                  <a:lnTo>
                    <a:pt x="624131" y="417118"/>
                  </a:lnTo>
                  <a:lnTo>
                    <a:pt x="633187" y="389855"/>
                  </a:lnTo>
                  <a:lnTo>
                    <a:pt x="644589" y="330282"/>
                  </a:lnTo>
                  <a:lnTo>
                    <a:pt x="649072" y="281986"/>
                  </a:lnTo>
                  <a:lnTo>
                    <a:pt x="642181" y="221670"/>
                  </a:lnTo>
                  <a:lnTo>
                    <a:pt x="631721" y="181174"/>
                  </a:lnTo>
                  <a:lnTo>
                    <a:pt x="601142" y="126511"/>
                  </a:lnTo>
                  <a:lnTo>
                    <a:pt x="554063" y="68636"/>
                  </a:lnTo>
                  <a:lnTo>
                    <a:pt x="496856" y="35811"/>
                  </a:lnTo>
                  <a:lnTo>
                    <a:pt x="446462" y="15101"/>
                  </a:lnTo>
                  <a:lnTo>
                    <a:pt x="393316" y="3376"/>
                  </a:lnTo>
                  <a:lnTo>
                    <a:pt x="333635" y="5100"/>
                  </a:lnTo>
                  <a:lnTo>
                    <a:pt x="277348" y="6132"/>
                  </a:lnTo>
                  <a:lnTo>
                    <a:pt x="240348" y="65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1586769" y="223848"/>
            <a:ext cx="3666952" cy="1045495"/>
            <a:chOff x="1586769" y="223848"/>
            <a:chExt cx="3666952" cy="1045495"/>
          </a:xfrm>
        </p:grpSpPr>
        <p:sp>
          <p:nvSpPr>
            <p:cNvPr id="2" name="Freeform 1"/>
            <p:cNvSpPr/>
            <p:nvPr/>
          </p:nvSpPr>
          <p:spPr>
            <a:xfrm>
              <a:off x="1586769" y="223848"/>
              <a:ext cx="382061" cy="677627"/>
            </a:xfrm>
            <a:custGeom>
              <a:avLst/>
              <a:gdLst/>
              <a:ahLst/>
              <a:cxnLst/>
              <a:rect l="0" t="0" r="0" b="0"/>
              <a:pathLst>
                <a:path w="382061" h="677627">
                  <a:moveTo>
                    <a:pt x="371531" y="144649"/>
                  </a:moveTo>
                  <a:lnTo>
                    <a:pt x="347485" y="154224"/>
                  </a:lnTo>
                  <a:lnTo>
                    <a:pt x="326062" y="172183"/>
                  </a:lnTo>
                  <a:lnTo>
                    <a:pt x="276571" y="229445"/>
                  </a:lnTo>
                  <a:lnTo>
                    <a:pt x="230272" y="286032"/>
                  </a:lnTo>
                  <a:lnTo>
                    <a:pt x="178340" y="348471"/>
                  </a:lnTo>
                  <a:lnTo>
                    <a:pt x="145417" y="395653"/>
                  </a:lnTo>
                  <a:lnTo>
                    <a:pt x="121366" y="444704"/>
                  </a:lnTo>
                  <a:lnTo>
                    <a:pt x="96425" y="507859"/>
                  </a:lnTo>
                  <a:lnTo>
                    <a:pt x="89977" y="558113"/>
                  </a:lnTo>
                  <a:lnTo>
                    <a:pt x="90406" y="601989"/>
                  </a:lnTo>
                  <a:lnTo>
                    <a:pt x="98798" y="626331"/>
                  </a:lnTo>
                  <a:lnTo>
                    <a:pt x="113446" y="642610"/>
                  </a:lnTo>
                  <a:lnTo>
                    <a:pt x="151445" y="668181"/>
                  </a:lnTo>
                  <a:lnTo>
                    <a:pt x="193497" y="677626"/>
                  </a:lnTo>
                  <a:lnTo>
                    <a:pt x="237412" y="674835"/>
                  </a:lnTo>
                  <a:lnTo>
                    <a:pt x="274470" y="661010"/>
                  </a:lnTo>
                  <a:lnTo>
                    <a:pt x="302088" y="642096"/>
                  </a:lnTo>
                  <a:lnTo>
                    <a:pt x="319500" y="616084"/>
                  </a:lnTo>
                  <a:lnTo>
                    <a:pt x="332068" y="586150"/>
                  </a:lnTo>
                  <a:lnTo>
                    <a:pt x="333325" y="562360"/>
                  </a:lnTo>
                  <a:lnTo>
                    <a:pt x="322696" y="502383"/>
                  </a:lnTo>
                  <a:lnTo>
                    <a:pt x="313402" y="449236"/>
                  </a:lnTo>
                  <a:lnTo>
                    <a:pt x="301242" y="422740"/>
                  </a:lnTo>
                  <a:lnTo>
                    <a:pt x="254780" y="360731"/>
                  </a:lnTo>
                  <a:lnTo>
                    <a:pt x="194619" y="303302"/>
                  </a:lnTo>
                  <a:lnTo>
                    <a:pt x="140177" y="250030"/>
                  </a:lnTo>
                  <a:lnTo>
                    <a:pt x="81708" y="197304"/>
                  </a:lnTo>
                  <a:lnTo>
                    <a:pt x="19588" y="134122"/>
                  </a:lnTo>
                  <a:lnTo>
                    <a:pt x="2349" y="102535"/>
                  </a:lnTo>
                  <a:lnTo>
                    <a:pt x="0" y="81478"/>
                  </a:lnTo>
                  <a:lnTo>
                    <a:pt x="4025" y="61591"/>
                  </a:lnTo>
                  <a:lnTo>
                    <a:pt x="13613" y="44953"/>
                  </a:lnTo>
                  <a:lnTo>
                    <a:pt x="37754" y="22433"/>
                  </a:lnTo>
                  <a:lnTo>
                    <a:pt x="67133" y="6531"/>
                  </a:lnTo>
                  <a:lnTo>
                    <a:pt x="109244" y="0"/>
                  </a:lnTo>
                  <a:lnTo>
                    <a:pt x="159064" y="6199"/>
                  </a:lnTo>
                  <a:lnTo>
                    <a:pt x="208939" y="18688"/>
                  </a:lnTo>
                  <a:lnTo>
                    <a:pt x="268834" y="38009"/>
                  </a:lnTo>
                  <a:lnTo>
                    <a:pt x="328372" y="71233"/>
                  </a:lnTo>
                  <a:lnTo>
                    <a:pt x="382060" y="1025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955675" y="676688"/>
              <a:ext cx="402709" cy="592655"/>
            </a:xfrm>
            <a:custGeom>
              <a:avLst/>
              <a:gdLst/>
              <a:ahLst/>
              <a:cxnLst/>
              <a:rect l="0" t="0" r="0" b="0"/>
              <a:pathLst>
                <a:path w="402709" h="592655">
                  <a:moveTo>
                    <a:pt x="244780" y="123477"/>
                  </a:moveTo>
                  <a:lnTo>
                    <a:pt x="224537" y="79515"/>
                  </a:lnTo>
                  <a:lnTo>
                    <a:pt x="197455" y="40054"/>
                  </a:lnTo>
                  <a:lnTo>
                    <a:pt x="179293" y="23619"/>
                  </a:lnTo>
                  <a:lnTo>
                    <a:pt x="143748" y="6802"/>
                  </a:lnTo>
                  <a:lnTo>
                    <a:pt x="97992" y="0"/>
                  </a:lnTo>
                  <a:lnTo>
                    <a:pt x="70747" y="4647"/>
                  </a:lnTo>
                  <a:lnTo>
                    <a:pt x="38797" y="20418"/>
                  </a:lnTo>
                  <a:lnTo>
                    <a:pt x="23381" y="34389"/>
                  </a:lnTo>
                  <a:lnTo>
                    <a:pt x="12630" y="52297"/>
                  </a:lnTo>
                  <a:lnTo>
                    <a:pt x="0" y="93288"/>
                  </a:lnTo>
                  <a:lnTo>
                    <a:pt x="28" y="136889"/>
                  </a:lnTo>
                  <a:lnTo>
                    <a:pt x="13034" y="173855"/>
                  </a:lnTo>
                  <a:lnTo>
                    <a:pt x="31706" y="201445"/>
                  </a:lnTo>
                  <a:lnTo>
                    <a:pt x="57645" y="218849"/>
                  </a:lnTo>
                  <a:lnTo>
                    <a:pt x="93147" y="225825"/>
                  </a:lnTo>
                  <a:lnTo>
                    <a:pt x="127712" y="222303"/>
                  </a:lnTo>
                  <a:lnTo>
                    <a:pt x="146347" y="210684"/>
                  </a:lnTo>
                  <a:lnTo>
                    <a:pt x="198942" y="153157"/>
                  </a:lnTo>
                  <a:lnTo>
                    <a:pt x="214561" y="122913"/>
                  </a:lnTo>
                  <a:lnTo>
                    <a:pt x="217615" y="120761"/>
                  </a:lnTo>
                  <a:lnTo>
                    <a:pt x="219651" y="124006"/>
                  </a:lnTo>
                  <a:lnTo>
                    <a:pt x="223187" y="182689"/>
                  </a:lnTo>
                  <a:lnTo>
                    <a:pt x="226737" y="236082"/>
                  </a:lnTo>
                  <a:lnTo>
                    <a:pt x="232768" y="291949"/>
                  </a:lnTo>
                  <a:lnTo>
                    <a:pt x="233812" y="342111"/>
                  </a:lnTo>
                  <a:lnTo>
                    <a:pt x="234122" y="394018"/>
                  </a:lnTo>
                  <a:lnTo>
                    <a:pt x="234214" y="446443"/>
                  </a:lnTo>
                  <a:lnTo>
                    <a:pt x="235414" y="509324"/>
                  </a:lnTo>
                  <a:lnTo>
                    <a:pt x="240316" y="558466"/>
                  </a:lnTo>
                  <a:lnTo>
                    <a:pt x="236569" y="592654"/>
                  </a:lnTo>
                  <a:lnTo>
                    <a:pt x="235282" y="581565"/>
                  </a:lnTo>
                  <a:lnTo>
                    <a:pt x="240949" y="563378"/>
                  </a:lnTo>
                  <a:lnTo>
                    <a:pt x="268621" y="505421"/>
                  </a:lnTo>
                  <a:lnTo>
                    <a:pt x="315133" y="453541"/>
                  </a:lnTo>
                  <a:lnTo>
                    <a:pt x="369873" y="418298"/>
                  </a:lnTo>
                  <a:lnTo>
                    <a:pt x="402708" y="3972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653181" y="505367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21057" y="0"/>
                  </a:moveTo>
                  <a:lnTo>
                    <a:pt x="6403" y="49552"/>
                  </a:lnTo>
                  <a:lnTo>
                    <a:pt x="7331" y="101382"/>
                  </a:lnTo>
                  <a:lnTo>
                    <a:pt x="1795" y="152867"/>
                  </a:lnTo>
                  <a:lnTo>
                    <a:pt x="532" y="195423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526839" y="625644"/>
              <a:ext cx="252685" cy="6066"/>
            </a:xfrm>
            <a:custGeom>
              <a:avLst/>
              <a:gdLst/>
              <a:ahLst/>
              <a:cxnLst/>
              <a:rect l="0" t="0" r="0" b="0"/>
              <a:pathLst>
                <a:path w="252685" h="6066">
                  <a:moveTo>
                    <a:pt x="252684" y="6065"/>
                  </a:moveTo>
                  <a:lnTo>
                    <a:pt x="220232" y="0"/>
                  </a:lnTo>
                  <a:lnTo>
                    <a:pt x="162753" y="5036"/>
                  </a:lnTo>
                  <a:lnTo>
                    <a:pt x="99956" y="5862"/>
                  </a:lnTo>
                  <a:lnTo>
                    <a:pt x="37465" y="6025"/>
                  </a:lnTo>
                  <a:lnTo>
                    <a:pt x="0" y="60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327005" y="368497"/>
              <a:ext cx="21058" cy="526426"/>
            </a:xfrm>
            <a:custGeom>
              <a:avLst/>
              <a:gdLst/>
              <a:ahLst/>
              <a:cxnLst/>
              <a:rect l="0" t="0" r="0" b="0"/>
              <a:pathLst>
                <a:path w="21058" h="526426">
                  <a:moveTo>
                    <a:pt x="21057" y="0"/>
                  </a:moveTo>
                  <a:lnTo>
                    <a:pt x="6586" y="33622"/>
                  </a:lnTo>
                  <a:lnTo>
                    <a:pt x="1301" y="91562"/>
                  </a:lnTo>
                  <a:lnTo>
                    <a:pt x="386" y="149572"/>
                  </a:lnTo>
                  <a:lnTo>
                    <a:pt x="114" y="204975"/>
                  </a:lnTo>
                  <a:lnTo>
                    <a:pt x="34" y="257265"/>
                  </a:lnTo>
                  <a:lnTo>
                    <a:pt x="10" y="317212"/>
                  </a:lnTo>
                  <a:lnTo>
                    <a:pt x="3" y="379428"/>
                  </a:lnTo>
                  <a:lnTo>
                    <a:pt x="1" y="439196"/>
                  </a:lnTo>
                  <a:lnTo>
                    <a:pt x="0" y="487711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014490" y="400082"/>
              <a:ext cx="280930" cy="241557"/>
            </a:xfrm>
            <a:custGeom>
              <a:avLst/>
              <a:gdLst/>
              <a:ahLst/>
              <a:cxnLst/>
              <a:rect l="0" t="0" r="0" b="0"/>
              <a:pathLst>
                <a:path w="280930" h="241557">
                  <a:moveTo>
                    <a:pt x="280929" y="210570"/>
                  </a:moveTo>
                  <a:lnTo>
                    <a:pt x="226785" y="210570"/>
                  </a:lnTo>
                  <a:lnTo>
                    <a:pt x="171838" y="216160"/>
                  </a:lnTo>
                  <a:lnTo>
                    <a:pt x="110239" y="231901"/>
                  </a:lnTo>
                  <a:lnTo>
                    <a:pt x="55880" y="240130"/>
                  </a:lnTo>
                  <a:lnTo>
                    <a:pt x="14077" y="241556"/>
                  </a:lnTo>
                  <a:lnTo>
                    <a:pt x="5932" y="238246"/>
                  </a:lnTo>
                  <a:lnTo>
                    <a:pt x="1671" y="232530"/>
                  </a:lnTo>
                  <a:lnTo>
                    <a:pt x="0" y="225210"/>
                  </a:lnTo>
                  <a:lnTo>
                    <a:pt x="3239" y="198141"/>
                  </a:lnTo>
                  <a:lnTo>
                    <a:pt x="30561" y="136704"/>
                  </a:lnTo>
                  <a:lnTo>
                    <a:pt x="60598" y="81087"/>
                  </a:lnTo>
                  <a:lnTo>
                    <a:pt x="86621" y="24370"/>
                  </a:lnTo>
                  <a:lnTo>
                    <a:pt x="10194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460767" y="670535"/>
              <a:ext cx="340021" cy="477704"/>
            </a:xfrm>
            <a:custGeom>
              <a:avLst/>
              <a:gdLst/>
              <a:ahLst/>
              <a:cxnLst/>
              <a:rect l="0" t="0" r="0" b="0"/>
              <a:pathLst>
                <a:path w="340021" h="477704">
                  <a:moveTo>
                    <a:pt x="203150" y="119102"/>
                  </a:moveTo>
                  <a:lnTo>
                    <a:pt x="203150" y="96745"/>
                  </a:lnTo>
                  <a:lnTo>
                    <a:pt x="191971" y="66074"/>
                  </a:lnTo>
                  <a:lnTo>
                    <a:pt x="173841" y="40349"/>
                  </a:lnTo>
                  <a:lnTo>
                    <a:pt x="138349" y="11865"/>
                  </a:lnTo>
                  <a:lnTo>
                    <a:pt x="118197" y="2031"/>
                  </a:lnTo>
                  <a:lnTo>
                    <a:pt x="94423" y="0"/>
                  </a:lnTo>
                  <a:lnTo>
                    <a:pt x="46622" y="8228"/>
                  </a:lnTo>
                  <a:lnTo>
                    <a:pt x="37967" y="13600"/>
                  </a:lnTo>
                  <a:lnTo>
                    <a:pt x="25230" y="28928"/>
                  </a:lnTo>
                  <a:lnTo>
                    <a:pt x="0" y="87919"/>
                  </a:lnTo>
                  <a:lnTo>
                    <a:pt x="367" y="124810"/>
                  </a:lnTo>
                  <a:lnTo>
                    <a:pt x="7886" y="159788"/>
                  </a:lnTo>
                  <a:lnTo>
                    <a:pt x="13312" y="168453"/>
                  </a:lnTo>
                  <a:lnTo>
                    <a:pt x="28700" y="181200"/>
                  </a:lnTo>
                  <a:lnTo>
                    <a:pt x="50357" y="187645"/>
                  </a:lnTo>
                  <a:lnTo>
                    <a:pt x="74411" y="189340"/>
                  </a:lnTo>
                  <a:lnTo>
                    <a:pt x="107683" y="182547"/>
                  </a:lnTo>
                  <a:lnTo>
                    <a:pt x="129135" y="172256"/>
                  </a:lnTo>
                  <a:lnTo>
                    <a:pt x="177939" y="123812"/>
                  </a:lnTo>
                  <a:lnTo>
                    <a:pt x="182833" y="123412"/>
                  </a:lnTo>
                  <a:lnTo>
                    <a:pt x="186096" y="127824"/>
                  </a:lnTo>
                  <a:lnTo>
                    <a:pt x="197828" y="174063"/>
                  </a:lnTo>
                  <a:lnTo>
                    <a:pt x="193996" y="228658"/>
                  </a:lnTo>
                  <a:lnTo>
                    <a:pt x="193029" y="278295"/>
                  </a:lnTo>
                  <a:lnTo>
                    <a:pt x="192742" y="326927"/>
                  </a:lnTo>
                  <a:lnTo>
                    <a:pt x="192657" y="374092"/>
                  </a:lnTo>
                  <a:lnTo>
                    <a:pt x="192628" y="436842"/>
                  </a:lnTo>
                  <a:lnTo>
                    <a:pt x="186557" y="477703"/>
                  </a:lnTo>
                  <a:lnTo>
                    <a:pt x="206736" y="423336"/>
                  </a:lnTo>
                  <a:lnTo>
                    <a:pt x="231934" y="387688"/>
                  </a:lnTo>
                  <a:lnTo>
                    <a:pt x="275083" y="359286"/>
                  </a:lnTo>
                  <a:lnTo>
                    <a:pt x="315495" y="341197"/>
                  </a:lnTo>
                  <a:lnTo>
                    <a:pt x="340020" y="3296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853430" y="589595"/>
              <a:ext cx="189514" cy="18624"/>
            </a:xfrm>
            <a:custGeom>
              <a:avLst/>
              <a:gdLst/>
              <a:ahLst/>
              <a:cxnLst/>
              <a:rect l="0" t="0" r="0" b="0"/>
              <a:pathLst>
                <a:path w="189514" h="18624">
                  <a:moveTo>
                    <a:pt x="189513" y="0"/>
                  </a:moveTo>
                  <a:lnTo>
                    <a:pt x="146821" y="3120"/>
                  </a:lnTo>
                  <a:lnTo>
                    <a:pt x="86275" y="16789"/>
                  </a:lnTo>
                  <a:lnTo>
                    <a:pt x="46359" y="1862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874487" y="684352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31585"/>
                  </a:moveTo>
                  <a:lnTo>
                    <a:pt x="161956" y="24350"/>
                  </a:lnTo>
                  <a:lnTo>
                    <a:pt x="105734" y="21707"/>
                  </a:lnTo>
                  <a:lnTo>
                    <a:pt x="54811" y="155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297838" y="379025"/>
              <a:ext cx="18847" cy="473784"/>
            </a:xfrm>
            <a:custGeom>
              <a:avLst/>
              <a:gdLst/>
              <a:ahLst/>
              <a:cxnLst/>
              <a:rect l="0" t="0" r="0" b="0"/>
              <a:pathLst>
                <a:path w="18847" h="473784">
                  <a:moveTo>
                    <a:pt x="18846" y="0"/>
                  </a:moveTo>
                  <a:lnTo>
                    <a:pt x="15726" y="48931"/>
                  </a:lnTo>
                  <a:lnTo>
                    <a:pt x="10512" y="103016"/>
                  </a:lnTo>
                  <a:lnTo>
                    <a:pt x="8968" y="161545"/>
                  </a:lnTo>
                  <a:lnTo>
                    <a:pt x="8510" y="214762"/>
                  </a:lnTo>
                  <a:lnTo>
                    <a:pt x="5255" y="265624"/>
                  </a:lnTo>
                  <a:lnTo>
                    <a:pt x="0" y="312281"/>
                  </a:lnTo>
                  <a:lnTo>
                    <a:pt x="1563" y="364319"/>
                  </a:lnTo>
                  <a:lnTo>
                    <a:pt x="6983" y="423824"/>
                  </a:lnTo>
                  <a:lnTo>
                    <a:pt x="8317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800995" y="410611"/>
              <a:ext cx="52643" cy="505369"/>
            </a:xfrm>
            <a:custGeom>
              <a:avLst/>
              <a:gdLst/>
              <a:ahLst/>
              <a:cxnLst/>
              <a:rect l="0" t="0" r="0" b="0"/>
              <a:pathLst>
                <a:path w="52643" h="505369">
                  <a:moveTo>
                    <a:pt x="52642" y="0"/>
                  </a:moveTo>
                  <a:lnTo>
                    <a:pt x="41464" y="16768"/>
                  </a:lnTo>
                  <a:lnTo>
                    <a:pt x="29767" y="72326"/>
                  </a:lnTo>
                  <a:lnTo>
                    <a:pt x="22778" y="126720"/>
                  </a:lnTo>
                  <a:lnTo>
                    <a:pt x="15978" y="182216"/>
                  </a:lnTo>
                  <a:lnTo>
                    <a:pt x="12143" y="243113"/>
                  </a:lnTo>
                  <a:lnTo>
                    <a:pt x="5417" y="305610"/>
                  </a:lnTo>
                  <a:lnTo>
                    <a:pt x="1605" y="362992"/>
                  </a:lnTo>
                  <a:lnTo>
                    <a:pt x="317" y="426378"/>
                  </a:lnTo>
                  <a:lnTo>
                    <a:pt x="62" y="477720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572575" y="400082"/>
              <a:ext cx="249478" cy="303256"/>
            </a:xfrm>
            <a:custGeom>
              <a:avLst/>
              <a:gdLst/>
              <a:ahLst/>
              <a:cxnLst/>
              <a:rect l="0" t="0" r="0" b="0"/>
              <a:pathLst>
                <a:path w="249478" h="303256">
                  <a:moveTo>
                    <a:pt x="249477" y="263213"/>
                  </a:moveTo>
                  <a:lnTo>
                    <a:pt x="217025" y="257147"/>
                  </a:lnTo>
                  <a:lnTo>
                    <a:pt x="159545" y="267772"/>
                  </a:lnTo>
                  <a:lnTo>
                    <a:pt x="102713" y="284408"/>
                  </a:lnTo>
                  <a:lnTo>
                    <a:pt x="41113" y="300666"/>
                  </a:lnTo>
                  <a:lnTo>
                    <a:pt x="13761" y="303255"/>
                  </a:lnTo>
                  <a:lnTo>
                    <a:pt x="5765" y="299266"/>
                  </a:lnTo>
                  <a:lnTo>
                    <a:pt x="1605" y="291928"/>
                  </a:lnTo>
                  <a:lnTo>
                    <a:pt x="0" y="282356"/>
                  </a:lnTo>
                  <a:lnTo>
                    <a:pt x="17001" y="223042"/>
                  </a:lnTo>
                  <a:lnTo>
                    <a:pt x="35285" y="167542"/>
                  </a:lnTo>
                  <a:lnTo>
                    <a:pt x="52930" y="106783"/>
                  </a:lnTo>
                  <a:lnTo>
                    <a:pt x="70490" y="44507"/>
                  </a:lnTo>
                  <a:lnTo>
                    <a:pt x="8102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201747" y="473782"/>
              <a:ext cx="51974" cy="494840"/>
            </a:xfrm>
            <a:custGeom>
              <a:avLst/>
              <a:gdLst/>
              <a:ahLst/>
              <a:cxnLst/>
              <a:rect l="0" t="0" r="0" b="0"/>
              <a:pathLst>
                <a:path w="51974" h="494840">
                  <a:moveTo>
                    <a:pt x="51973" y="0"/>
                  </a:moveTo>
                  <a:lnTo>
                    <a:pt x="34015" y="63450"/>
                  </a:lnTo>
                  <a:lnTo>
                    <a:pt x="23426" y="124664"/>
                  </a:lnTo>
                  <a:lnTo>
                    <a:pt x="15399" y="176573"/>
                  </a:lnTo>
                  <a:lnTo>
                    <a:pt x="11501" y="226623"/>
                  </a:lnTo>
                  <a:lnTo>
                    <a:pt x="9014" y="288437"/>
                  </a:lnTo>
                  <a:lnTo>
                    <a:pt x="1590" y="345014"/>
                  </a:lnTo>
                  <a:lnTo>
                    <a:pt x="0" y="396244"/>
                  </a:lnTo>
                  <a:lnTo>
                    <a:pt x="5052" y="455477"/>
                  </a:lnTo>
                  <a:lnTo>
                    <a:pt x="9859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991813" y="473782"/>
              <a:ext cx="230322" cy="246839"/>
            </a:xfrm>
            <a:custGeom>
              <a:avLst/>
              <a:gdLst/>
              <a:ahLst/>
              <a:cxnLst/>
              <a:rect l="0" t="0" r="0" b="0"/>
              <a:pathLst>
                <a:path w="230322" h="246839">
                  <a:moveTo>
                    <a:pt x="230321" y="189513"/>
                  </a:moveTo>
                  <a:lnTo>
                    <a:pt x="175180" y="204167"/>
                  </a:lnTo>
                  <a:lnTo>
                    <a:pt x="115565" y="221179"/>
                  </a:lnTo>
                  <a:lnTo>
                    <a:pt x="62004" y="238657"/>
                  </a:lnTo>
                  <a:lnTo>
                    <a:pt x="30321" y="246838"/>
                  </a:lnTo>
                  <a:lnTo>
                    <a:pt x="9241" y="245016"/>
                  </a:lnTo>
                  <a:lnTo>
                    <a:pt x="3386" y="240553"/>
                  </a:lnTo>
                  <a:lnTo>
                    <a:pt x="652" y="234068"/>
                  </a:lnTo>
                  <a:lnTo>
                    <a:pt x="0" y="226235"/>
                  </a:lnTo>
                  <a:lnTo>
                    <a:pt x="5514" y="208174"/>
                  </a:lnTo>
                  <a:lnTo>
                    <a:pt x="27452" y="156442"/>
                  </a:lnTo>
                  <a:lnTo>
                    <a:pt x="53318" y="96178"/>
                  </a:lnTo>
                  <a:lnTo>
                    <a:pt x="83646" y="42301"/>
                  </a:lnTo>
                  <a:lnTo>
                    <a:pt x="97955" y="16823"/>
                  </a:lnTo>
                  <a:lnTo>
                    <a:pt x="10397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064310" y="221098"/>
            <a:ext cx="1389038" cy="512624"/>
            <a:chOff x="2064310" y="221098"/>
            <a:chExt cx="1389038" cy="512624"/>
          </a:xfrm>
        </p:grpSpPr>
        <p:sp>
          <p:nvSpPr>
            <p:cNvPr id="2" name="Freeform 1"/>
            <p:cNvSpPr/>
            <p:nvPr/>
          </p:nvSpPr>
          <p:spPr>
            <a:xfrm>
              <a:off x="2064310" y="221098"/>
              <a:ext cx="438400" cy="512624"/>
            </a:xfrm>
            <a:custGeom>
              <a:avLst/>
              <a:gdLst/>
              <a:ahLst/>
              <a:cxnLst/>
              <a:rect l="0" t="0" r="0" b="0"/>
              <a:pathLst>
                <a:path w="438400" h="512624">
                  <a:moveTo>
                    <a:pt x="178260" y="0"/>
                  </a:moveTo>
                  <a:lnTo>
                    <a:pt x="134297" y="20243"/>
                  </a:lnTo>
                  <a:lnTo>
                    <a:pt x="73061" y="66838"/>
                  </a:lnTo>
                  <a:lnTo>
                    <a:pt x="17423" y="112703"/>
                  </a:lnTo>
                  <a:lnTo>
                    <a:pt x="7864" y="117249"/>
                  </a:lnTo>
                  <a:lnTo>
                    <a:pt x="2661" y="116771"/>
                  </a:lnTo>
                  <a:lnTo>
                    <a:pt x="363" y="112942"/>
                  </a:lnTo>
                  <a:lnTo>
                    <a:pt x="0" y="106880"/>
                  </a:lnTo>
                  <a:lnTo>
                    <a:pt x="5837" y="93906"/>
                  </a:lnTo>
                  <a:lnTo>
                    <a:pt x="17399" y="80340"/>
                  </a:lnTo>
                  <a:lnTo>
                    <a:pt x="73641" y="39741"/>
                  </a:lnTo>
                  <a:lnTo>
                    <a:pt x="125705" y="18159"/>
                  </a:lnTo>
                  <a:lnTo>
                    <a:pt x="177324" y="4800"/>
                  </a:lnTo>
                  <a:lnTo>
                    <a:pt x="209039" y="2133"/>
                  </a:lnTo>
                  <a:lnTo>
                    <a:pt x="222176" y="4932"/>
                  </a:lnTo>
                  <a:lnTo>
                    <a:pt x="251843" y="24468"/>
                  </a:lnTo>
                  <a:lnTo>
                    <a:pt x="274281" y="46764"/>
                  </a:lnTo>
                  <a:lnTo>
                    <a:pt x="284497" y="65238"/>
                  </a:lnTo>
                  <a:lnTo>
                    <a:pt x="291236" y="100958"/>
                  </a:lnTo>
                  <a:lnTo>
                    <a:pt x="287643" y="135588"/>
                  </a:lnTo>
                  <a:lnTo>
                    <a:pt x="279127" y="154238"/>
                  </a:lnTo>
                  <a:lnTo>
                    <a:pt x="266373" y="170326"/>
                  </a:lnTo>
                  <a:lnTo>
                    <a:pt x="219499" y="206844"/>
                  </a:lnTo>
                  <a:lnTo>
                    <a:pt x="177350" y="222464"/>
                  </a:lnTo>
                  <a:lnTo>
                    <a:pt x="133407" y="228912"/>
                  </a:lnTo>
                  <a:lnTo>
                    <a:pt x="127300" y="227477"/>
                  </a:lnTo>
                  <a:lnTo>
                    <a:pt x="126739" y="224181"/>
                  </a:lnTo>
                  <a:lnTo>
                    <a:pt x="129875" y="219644"/>
                  </a:lnTo>
                  <a:lnTo>
                    <a:pt x="156644" y="207669"/>
                  </a:lnTo>
                  <a:lnTo>
                    <a:pt x="214847" y="202718"/>
                  </a:lnTo>
                  <a:lnTo>
                    <a:pt x="275737" y="208672"/>
                  </a:lnTo>
                  <a:lnTo>
                    <a:pt x="308151" y="212066"/>
                  </a:lnTo>
                  <a:lnTo>
                    <a:pt x="352706" y="228301"/>
                  </a:lnTo>
                  <a:lnTo>
                    <a:pt x="393204" y="254818"/>
                  </a:lnTo>
                  <a:lnTo>
                    <a:pt x="412611" y="274689"/>
                  </a:lnTo>
                  <a:lnTo>
                    <a:pt x="431101" y="311197"/>
                  </a:lnTo>
                  <a:lnTo>
                    <a:pt x="438399" y="357239"/>
                  </a:lnTo>
                  <a:lnTo>
                    <a:pt x="434972" y="402336"/>
                  </a:lnTo>
                  <a:lnTo>
                    <a:pt x="426495" y="424871"/>
                  </a:lnTo>
                  <a:lnTo>
                    <a:pt x="396400" y="463991"/>
                  </a:lnTo>
                  <a:lnTo>
                    <a:pt x="366896" y="483879"/>
                  </a:lnTo>
                  <a:lnTo>
                    <a:pt x="306681" y="504849"/>
                  </a:lnTo>
                  <a:lnTo>
                    <a:pt x="264274" y="512623"/>
                  </a:lnTo>
                  <a:lnTo>
                    <a:pt x="228186" y="512102"/>
                  </a:lnTo>
                  <a:lnTo>
                    <a:pt x="174985" y="498654"/>
                  </a:lnTo>
                  <a:lnTo>
                    <a:pt x="124517" y="481022"/>
                  </a:lnTo>
                  <a:lnTo>
                    <a:pt x="88636" y="466699"/>
                  </a:lnTo>
                  <a:lnTo>
                    <a:pt x="62446" y="442197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550159" y="231626"/>
              <a:ext cx="326977" cy="481100"/>
            </a:xfrm>
            <a:custGeom>
              <a:avLst/>
              <a:gdLst/>
              <a:ahLst/>
              <a:cxnLst/>
              <a:rect l="0" t="0" r="0" b="0"/>
              <a:pathLst>
                <a:path w="326977" h="481100">
                  <a:moveTo>
                    <a:pt x="187250" y="0"/>
                  </a:moveTo>
                  <a:lnTo>
                    <a:pt x="163203" y="17981"/>
                  </a:lnTo>
                  <a:lnTo>
                    <a:pt x="113379" y="73184"/>
                  </a:lnTo>
                  <a:lnTo>
                    <a:pt x="82624" y="110729"/>
                  </a:lnTo>
                  <a:lnTo>
                    <a:pt x="54019" y="168102"/>
                  </a:lnTo>
                  <a:lnTo>
                    <a:pt x="27009" y="226185"/>
                  </a:lnTo>
                  <a:lnTo>
                    <a:pt x="9195" y="278905"/>
                  </a:lnTo>
                  <a:lnTo>
                    <a:pt x="0" y="339362"/>
                  </a:lnTo>
                  <a:lnTo>
                    <a:pt x="524" y="396365"/>
                  </a:lnTo>
                  <a:lnTo>
                    <a:pt x="14680" y="436286"/>
                  </a:lnTo>
                  <a:lnTo>
                    <a:pt x="27104" y="455558"/>
                  </a:lnTo>
                  <a:lnTo>
                    <a:pt x="46664" y="468802"/>
                  </a:lnTo>
                  <a:lnTo>
                    <a:pt x="70955" y="477418"/>
                  </a:lnTo>
                  <a:lnTo>
                    <a:pt x="110938" y="481099"/>
                  </a:lnTo>
                  <a:lnTo>
                    <a:pt x="152421" y="474131"/>
                  </a:lnTo>
                  <a:lnTo>
                    <a:pt x="208360" y="451408"/>
                  </a:lnTo>
                  <a:lnTo>
                    <a:pt x="264469" y="424390"/>
                  </a:lnTo>
                  <a:lnTo>
                    <a:pt x="295398" y="397927"/>
                  </a:lnTo>
                  <a:lnTo>
                    <a:pt x="318404" y="357543"/>
                  </a:lnTo>
                  <a:lnTo>
                    <a:pt x="326649" y="336723"/>
                  </a:lnTo>
                  <a:lnTo>
                    <a:pt x="326976" y="326258"/>
                  </a:lnTo>
                  <a:lnTo>
                    <a:pt x="321100" y="305271"/>
                  </a:lnTo>
                  <a:lnTo>
                    <a:pt x="307570" y="290484"/>
                  </a:lnTo>
                  <a:lnTo>
                    <a:pt x="277103" y="275583"/>
                  </a:lnTo>
                  <a:lnTo>
                    <a:pt x="238439" y="266878"/>
                  </a:lnTo>
                  <a:lnTo>
                    <a:pt x="211171" y="267182"/>
                  </a:lnTo>
                  <a:lnTo>
                    <a:pt x="158656" y="286440"/>
                  </a:lnTo>
                  <a:lnTo>
                    <a:pt x="103416" y="326886"/>
                  </a:lnTo>
                  <a:lnTo>
                    <a:pt x="64105" y="360495"/>
                  </a:lnTo>
                  <a:lnTo>
                    <a:pt x="29322" y="400083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305948" y="389554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77729" y="7236"/>
                  </a:lnTo>
                  <a:lnTo>
                    <a:pt x="27745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295419" y="494839"/>
              <a:ext cx="157929" cy="1"/>
            </a:xfrm>
            <a:custGeom>
              <a:avLst/>
              <a:gdLst/>
              <a:ahLst/>
              <a:cxnLst/>
              <a:rect l="0" t="0" r="0" b="0"/>
              <a:pathLst>
                <a:path w="157929" h="1">
                  <a:moveTo>
                    <a:pt x="157928" y="0"/>
                  </a:moveTo>
                  <a:lnTo>
                    <a:pt x="99311" y="0"/>
                  </a:lnTo>
                  <a:lnTo>
                    <a:pt x="4630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3758673" y="147398"/>
            <a:ext cx="3179608" cy="715939"/>
            <a:chOff x="3758673" y="147398"/>
            <a:chExt cx="3179608" cy="715939"/>
          </a:xfrm>
        </p:grpSpPr>
        <p:sp>
          <p:nvSpPr>
            <p:cNvPr id="7" name="Freeform 6"/>
            <p:cNvSpPr/>
            <p:nvPr/>
          </p:nvSpPr>
          <p:spPr>
            <a:xfrm>
              <a:off x="3790259" y="379025"/>
              <a:ext cx="94757" cy="147400"/>
            </a:xfrm>
            <a:custGeom>
              <a:avLst/>
              <a:gdLst/>
              <a:ahLst/>
              <a:cxnLst/>
              <a:rect l="0" t="0" r="0" b="0"/>
              <a:pathLst>
                <a:path w="94757" h="147400">
                  <a:moveTo>
                    <a:pt x="0" y="0"/>
                  </a:moveTo>
                  <a:lnTo>
                    <a:pt x="20243" y="43963"/>
                  </a:lnTo>
                  <a:lnTo>
                    <a:pt x="59898" y="99858"/>
                  </a:lnTo>
                  <a:lnTo>
                    <a:pt x="94756" y="147399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758673" y="336911"/>
              <a:ext cx="315856" cy="526426"/>
            </a:xfrm>
            <a:custGeom>
              <a:avLst/>
              <a:gdLst/>
              <a:ahLst/>
              <a:cxnLst/>
              <a:rect l="0" t="0" r="0" b="0"/>
              <a:pathLst>
                <a:path w="315856" h="526426">
                  <a:moveTo>
                    <a:pt x="315855" y="0"/>
                  </a:moveTo>
                  <a:lnTo>
                    <a:pt x="304677" y="11179"/>
                  </a:lnTo>
                  <a:lnTo>
                    <a:pt x="275422" y="67629"/>
                  </a:lnTo>
                  <a:lnTo>
                    <a:pt x="248813" y="120637"/>
                  </a:lnTo>
                  <a:lnTo>
                    <a:pt x="219621" y="178234"/>
                  </a:lnTo>
                  <a:lnTo>
                    <a:pt x="188856" y="231528"/>
                  </a:lnTo>
                  <a:lnTo>
                    <a:pt x="147342" y="294790"/>
                  </a:lnTo>
                  <a:lnTo>
                    <a:pt x="105280" y="357969"/>
                  </a:lnTo>
                  <a:lnTo>
                    <a:pt x="63171" y="421140"/>
                  </a:lnTo>
                  <a:lnTo>
                    <a:pt x="29391" y="481192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443026" y="400082"/>
              <a:ext cx="115814" cy="31587"/>
            </a:xfrm>
            <a:custGeom>
              <a:avLst/>
              <a:gdLst/>
              <a:ahLst/>
              <a:cxnLst/>
              <a:rect l="0" t="0" r="0" b="0"/>
              <a:pathLst>
                <a:path w="115814" h="31587">
                  <a:moveTo>
                    <a:pt x="115813" y="0"/>
                  </a:moveTo>
                  <a:lnTo>
                    <a:pt x="73121" y="3120"/>
                  </a:lnTo>
                  <a:lnTo>
                    <a:pt x="23320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770448" y="157927"/>
              <a:ext cx="426141" cy="456943"/>
            </a:xfrm>
            <a:custGeom>
              <a:avLst/>
              <a:gdLst/>
              <a:ahLst/>
              <a:cxnLst/>
              <a:rect l="0" t="0" r="0" b="0"/>
              <a:pathLst>
                <a:path w="426141" h="456943">
                  <a:moveTo>
                    <a:pt x="314816" y="0"/>
                  </a:moveTo>
                  <a:lnTo>
                    <a:pt x="265885" y="8333"/>
                  </a:lnTo>
                  <a:lnTo>
                    <a:pt x="206754" y="15684"/>
                  </a:lnTo>
                  <a:lnTo>
                    <a:pt x="158536" y="19465"/>
                  </a:lnTo>
                  <a:lnTo>
                    <a:pt x="98245" y="20742"/>
                  </a:lnTo>
                  <a:lnTo>
                    <a:pt x="44396" y="24114"/>
                  </a:lnTo>
                  <a:lnTo>
                    <a:pt x="32760" y="26605"/>
                  </a:lnTo>
                  <a:lnTo>
                    <a:pt x="23834" y="31774"/>
                  </a:lnTo>
                  <a:lnTo>
                    <a:pt x="10795" y="46877"/>
                  </a:lnTo>
                  <a:lnTo>
                    <a:pt x="4221" y="68408"/>
                  </a:lnTo>
                  <a:lnTo>
                    <a:pt x="0" y="120357"/>
                  </a:lnTo>
                  <a:lnTo>
                    <a:pt x="10551" y="181316"/>
                  </a:lnTo>
                  <a:lnTo>
                    <a:pt x="23737" y="230008"/>
                  </a:lnTo>
                  <a:lnTo>
                    <a:pt x="28347" y="235227"/>
                  </a:lnTo>
                  <a:lnTo>
                    <a:pt x="33759" y="236367"/>
                  </a:lnTo>
                  <a:lnTo>
                    <a:pt x="39708" y="234787"/>
                  </a:lnTo>
                  <a:lnTo>
                    <a:pt x="95229" y="203131"/>
                  </a:lnTo>
                  <a:lnTo>
                    <a:pt x="126921" y="187179"/>
                  </a:lnTo>
                  <a:lnTo>
                    <a:pt x="178958" y="180603"/>
                  </a:lnTo>
                  <a:lnTo>
                    <a:pt x="239886" y="179304"/>
                  </a:lnTo>
                  <a:lnTo>
                    <a:pt x="285336" y="184668"/>
                  </a:lnTo>
                  <a:lnTo>
                    <a:pt x="311072" y="196718"/>
                  </a:lnTo>
                  <a:lnTo>
                    <a:pt x="373031" y="237038"/>
                  </a:lnTo>
                  <a:lnTo>
                    <a:pt x="415477" y="293893"/>
                  </a:lnTo>
                  <a:lnTo>
                    <a:pt x="426140" y="337294"/>
                  </a:lnTo>
                  <a:lnTo>
                    <a:pt x="422395" y="363988"/>
                  </a:lnTo>
                  <a:lnTo>
                    <a:pt x="407132" y="395627"/>
                  </a:lnTo>
                  <a:lnTo>
                    <a:pt x="392110" y="412141"/>
                  </a:lnTo>
                  <a:lnTo>
                    <a:pt x="336577" y="443366"/>
                  </a:lnTo>
                  <a:lnTo>
                    <a:pt x="278257" y="456942"/>
                  </a:lnTo>
                  <a:lnTo>
                    <a:pt x="220464" y="450785"/>
                  </a:lnTo>
                  <a:lnTo>
                    <a:pt x="163988" y="438304"/>
                  </a:lnTo>
                  <a:lnTo>
                    <a:pt x="105181" y="412756"/>
                  </a:lnTo>
                  <a:lnTo>
                    <a:pt x="62132" y="400083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285306" y="463253"/>
              <a:ext cx="84228" cy="105286"/>
            </a:xfrm>
            <a:custGeom>
              <a:avLst/>
              <a:gdLst/>
              <a:ahLst/>
              <a:cxnLst/>
              <a:rect l="0" t="0" r="0" b="0"/>
              <a:pathLst>
                <a:path w="84228" h="105286">
                  <a:moveTo>
                    <a:pt x="0" y="0"/>
                  </a:moveTo>
                  <a:lnTo>
                    <a:pt x="9575" y="24047"/>
                  </a:lnTo>
                  <a:lnTo>
                    <a:pt x="65668" y="86555"/>
                  </a:lnTo>
                  <a:lnTo>
                    <a:pt x="84227" y="105285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211606" y="431668"/>
              <a:ext cx="273742" cy="421141"/>
            </a:xfrm>
            <a:custGeom>
              <a:avLst/>
              <a:gdLst/>
              <a:ahLst/>
              <a:cxnLst/>
              <a:rect l="0" t="0" r="0" b="0"/>
              <a:pathLst>
                <a:path w="273742" h="421141">
                  <a:moveTo>
                    <a:pt x="273741" y="0"/>
                  </a:moveTo>
                  <a:lnTo>
                    <a:pt x="231079" y="58779"/>
                  </a:lnTo>
                  <a:lnTo>
                    <a:pt x="189224" y="115235"/>
                  </a:lnTo>
                  <a:lnTo>
                    <a:pt x="145743" y="173969"/>
                  </a:lnTo>
                  <a:lnTo>
                    <a:pt x="111205" y="237205"/>
                  </a:lnTo>
                  <a:lnTo>
                    <a:pt x="83968" y="291740"/>
                  </a:lnTo>
                  <a:lnTo>
                    <a:pt x="60479" y="343918"/>
                  </a:lnTo>
                  <a:lnTo>
                    <a:pt x="13880" y="405432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832787" y="352379"/>
              <a:ext cx="147400" cy="16119"/>
            </a:xfrm>
            <a:custGeom>
              <a:avLst/>
              <a:gdLst/>
              <a:ahLst/>
              <a:cxnLst/>
              <a:rect l="0" t="0" r="0" b="0"/>
              <a:pathLst>
                <a:path w="147400" h="16119">
                  <a:moveTo>
                    <a:pt x="147399" y="5589"/>
                  </a:moveTo>
                  <a:lnTo>
                    <a:pt x="130631" y="0"/>
                  </a:lnTo>
                  <a:lnTo>
                    <a:pt x="113041" y="376"/>
                  </a:lnTo>
                  <a:lnTo>
                    <a:pt x="55571" y="6073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306570" y="147398"/>
              <a:ext cx="31586" cy="473784"/>
            </a:xfrm>
            <a:custGeom>
              <a:avLst/>
              <a:gdLst/>
              <a:ahLst/>
              <a:cxnLst/>
              <a:rect l="0" t="0" r="0" b="0"/>
              <a:pathLst>
                <a:path w="31586" h="473784">
                  <a:moveTo>
                    <a:pt x="31585" y="0"/>
                  </a:moveTo>
                  <a:lnTo>
                    <a:pt x="23252" y="52051"/>
                  </a:lnTo>
                  <a:lnTo>
                    <a:pt x="21708" y="108230"/>
                  </a:lnTo>
                  <a:lnTo>
                    <a:pt x="20176" y="149878"/>
                  </a:lnTo>
                  <a:lnTo>
                    <a:pt x="15596" y="195684"/>
                  </a:lnTo>
                  <a:lnTo>
                    <a:pt x="12781" y="240219"/>
                  </a:lnTo>
                  <a:lnTo>
                    <a:pt x="8076" y="301633"/>
                  </a:lnTo>
                  <a:lnTo>
                    <a:pt x="2392" y="356875"/>
                  </a:lnTo>
                  <a:lnTo>
                    <a:pt x="708" y="407168"/>
                  </a:lnTo>
                  <a:lnTo>
                    <a:pt x="209" y="445466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489548" y="149651"/>
              <a:ext cx="448733" cy="489734"/>
            </a:xfrm>
            <a:custGeom>
              <a:avLst/>
              <a:gdLst/>
              <a:ahLst/>
              <a:cxnLst/>
              <a:rect l="0" t="0" r="0" b="0"/>
              <a:pathLst>
                <a:path w="448733" h="489734">
                  <a:moveTo>
                    <a:pt x="6535" y="81975"/>
                  </a:moveTo>
                  <a:lnTo>
                    <a:pt x="61622" y="32477"/>
                  </a:lnTo>
                  <a:lnTo>
                    <a:pt x="115261" y="9152"/>
                  </a:lnTo>
                  <a:lnTo>
                    <a:pt x="174240" y="0"/>
                  </a:lnTo>
                  <a:lnTo>
                    <a:pt x="201563" y="4988"/>
                  </a:lnTo>
                  <a:lnTo>
                    <a:pt x="225405" y="16173"/>
                  </a:lnTo>
                  <a:lnTo>
                    <a:pt x="257389" y="43371"/>
                  </a:lnTo>
                  <a:lnTo>
                    <a:pt x="281034" y="80546"/>
                  </a:lnTo>
                  <a:lnTo>
                    <a:pt x="300095" y="135029"/>
                  </a:lnTo>
                  <a:lnTo>
                    <a:pt x="308375" y="183093"/>
                  </a:lnTo>
                  <a:lnTo>
                    <a:pt x="307708" y="238668"/>
                  </a:lnTo>
                  <a:lnTo>
                    <a:pt x="300102" y="289060"/>
                  </a:lnTo>
                  <a:lnTo>
                    <a:pt x="287052" y="342420"/>
                  </a:lnTo>
                  <a:lnTo>
                    <a:pt x="264804" y="392821"/>
                  </a:lnTo>
                  <a:lnTo>
                    <a:pt x="225365" y="440902"/>
                  </a:lnTo>
                  <a:lnTo>
                    <a:pt x="185070" y="472672"/>
                  </a:lnTo>
                  <a:lnTo>
                    <a:pt x="164262" y="482956"/>
                  </a:lnTo>
                  <a:lnTo>
                    <a:pt x="121639" y="489733"/>
                  </a:lnTo>
                  <a:lnTo>
                    <a:pt x="83144" y="486152"/>
                  </a:lnTo>
                  <a:lnTo>
                    <a:pt x="63590" y="477639"/>
                  </a:lnTo>
                  <a:lnTo>
                    <a:pt x="10302" y="432667"/>
                  </a:lnTo>
                  <a:lnTo>
                    <a:pt x="2361" y="412533"/>
                  </a:lnTo>
                  <a:lnTo>
                    <a:pt x="0" y="389157"/>
                  </a:lnTo>
                  <a:lnTo>
                    <a:pt x="2851" y="367069"/>
                  </a:lnTo>
                  <a:lnTo>
                    <a:pt x="14256" y="348674"/>
                  </a:lnTo>
                  <a:lnTo>
                    <a:pt x="43528" y="325164"/>
                  </a:lnTo>
                  <a:lnTo>
                    <a:pt x="55764" y="317800"/>
                  </a:lnTo>
                  <a:lnTo>
                    <a:pt x="81836" y="312739"/>
                  </a:lnTo>
                  <a:lnTo>
                    <a:pt x="136702" y="313432"/>
                  </a:lnTo>
                  <a:lnTo>
                    <a:pt x="185365" y="323144"/>
                  </a:lnTo>
                  <a:lnTo>
                    <a:pt x="241944" y="343260"/>
                  </a:lnTo>
                  <a:lnTo>
                    <a:pt x="271429" y="352520"/>
                  </a:lnTo>
                  <a:lnTo>
                    <a:pt x="334020" y="384296"/>
                  </a:lnTo>
                  <a:lnTo>
                    <a:pt x="383417" y="404999"/>
                  </a:lnTo>
                  <a:lnTo>
                    <a:pt x="437705" y="425392"/>
                  </a:lnTo>
                  <a:lnTo>
                    <a:pt x="448732" y="429416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1761741" y="136870"/>
            <a:ext cx="4413335" cy="663296"/>
            <a:chOff x="1761741" y="136870"/>
            <a:chExt cx="4413335" cy="663296"/>
          </a:xfrm>
        </p:grpSpPr>
        <p:sp>
          <p:nvSpPr>
            <p:cNvPr id="2" name="Freeform 1"/>
            <p:cNvSpPr/>
            <p:nvPr/>
          </p:nvSpPr>
          <p:spPr>
            <a:xfrm>
              <a:off x="1761741" y="224763"/>
              <a:ext cx="348522" cy="575403"/>
            </a:xfrm>
            <a:custGeom>
              <a:avLst/>
              <a:gdLst/>
              <a:ahLst/>
              <a:cxnLst/>
              <a:rect l="0" t="0" r="0" b="0"/>
              <a:pathLst>
                <a:path w="348522" h="575403">
                  <a:moveTo>
                    <a:pt x="333430" y="175319"/>
                  </a:moveTo>
                  <a:lnTo>
                    <a:pt x="348084" y="131357"/>
                  </a:lnTo>
                  <a:lnTo>
                    <a:pt x="348521" y="111327"/>
                  </a:lnTo>
                  <a:lnTo>
                    <a:pt x="347000" y="101072"/>
                  </a:lnTo>
                  <a:lnTo>
                    <a:pt x="335951" y="80320"/>
                  </a:lnTo>
                  <a:lnTo>
                    <a:pt x="294673" y="38401"/>
                  </a:lnTo>
                  <a:lnTo>
                    <a:pt x="242629" y="13136"/>
                  </a:lnTo>
                  <a:lnTo>
                    <a:pt x="194221" y="0"/>
                  </a:lnTo>
                  <a:lnTo>
                    <a:pt x="156872" y="541"/>
                  </a:lnTo>
                  <a:lnTo>
                    <a:pt x="93717" y="16776"/>
                  </a:lnTo>
                  <a:lnTo>
                    <a:pt x="41540" y="50935"/>
                  </a:lnTo>
                  <a:lnTo>
                    <a:pt x="21207" y="70905"/>
                  </a:lnTo>
                  <a:lnTo>
                    <a:pt x="8271" y="91478"/>
                  </a:lnTo>
                  <a:lnTo>
                    <a:pt x="0" y="128381"/>
                  </a:lnTo>
                  <a:lnTo>
                    <a:pt x="5611" y="174366"/>
                  </a:lnTo>
                  <a:lnTo>
                    <a:pt x="11478" y="195953"/>
                  </a:lnTo>
                  <a:lnTo>
                    <a:pt x="24224" y="214126"/>
                  </a:lnTo>
                  <a:lnTo>
                    <a:pt x="41587" y="228831"/>
                  </a:lnTo>
                  <a:lnTo>
                    <a:pt x="84449" y="247804"/>
                  </a:lnTo>
                  <a:lnTo>
                    <a:pt x="110467" y="253158"/>
                  </a:lnTo>
                  <a:lnTo>
                    <a:pt x="165299" y="250183"/>
                  </a:lnTo>
                  <a:lnTo>
                    <a:pt x="192024" y="247197"/>
                  </a:lnTo>
                  <a:lnTo>
                    <a:pt x="215601" y="238071"/>
                  </a:lnTo>
                  <a:lnTo>
                    <a:pt x="269993" y="194935"/>
                  </a:lnTo>
                  <a:lnTo>
                    <a:pt x="313291" y="150780"/>
                  </a:lnTo>
                  <a:lnTo>
                    <a:pt x="323699" y="131658"/>
                  </a:lnTo>
                  <a:lnTo>
                    <a:pt x="325773" y="129834"/>
                  </a:lnTo>
                  <a:lnTo>
                    <a:pt x="323307" y="186293"/>
                  </a:lnTo>
                  <a:lnTo>
                    <a:pt x="324191" y="233683"/>
                  </a:lnTo>
                  <a:lnTo>
                    <a:pt x="328138" y="295859"/>
                  </a:lnTo>
                  <a:lnTo>
                    <a:pt x="323935" y="353808"/>
                  </a:lnTo>
                  <a:lnTo>
                    <a:pt x="323207" y="409919"/>
                  </a:lnTo>
                  <a:lnTo>
                    <a:pt x="322992" y="465409"/>
                  </a:lnTo>
                  <a:lnTo>
                    <a:pt x="322919" y="526986"/>
                  </a:lnTo>
                  <a:lnTo>
                    <a:pt x="322901" y="5754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379440" y="547481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57542" y="14655"/>
                  </a:lnTo>
                  <a:lnTo>
                    <a:pt x="107332" y="28198"/>
                  </a:lnTo>
                  <a:lnTo>
                    <a:pt x="67417" y="36301"/>
                  </a:lnTo>
                  <a:lnTo>
                    <a:pt x="25015" y="3598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779523" y="278718"/>
              <a:ext cx="339981" cy="391987"/>
            </a:xfrm>
            <a:custGeom>
              <a:avLst/>
              <a:gdLst/>
              <a:ahLst/>
              <a:cxnLst/>
              <a:rect l="0" t="0" r="0" b="0"/>
              <a:pathLst>
                <a:path w="339981" h="391987">
                  <a:moveTo>
                    <a:pt x="0" y="68722"/>
                  </a:moveTo>
                  <a:lnTo>
                    <a:pt x="9575" y="44675"/>
                  </a:lnTo>
                  <a:lnTo>
                    <a:pt x="27533" y="23252"/>
                  </a:lnTo>
                  <a:lnTo>
                    <a:pt x="44992" y="9129"/>
                  </a:lnTo>
                  <a:lnTo>
                    <a:pt x="70689" y="1292"/>
                  </a:lnTo>
                  <a:lnTo>
                    <a:pt x="114922" y="0"/>
                  </a:lnTo>
                  <a:lnTo>
                    <a:pt x="166200" y="10044"/>
                  </a:lnTo>
                  <a:lnTo>
                    <a:pt x="193784" y="25469"/>
                  </a:lnTo>
                  <a:lnTo>
                    <a:pt x="206229" y="41310"/>
                  </a:lnTo>
                  <a:lnTo>
                    <a:pt x="211186" y="50447"/>
                  </a:lnTo>
                  <a:lnTo>
                    <a:pt x="213573" y="69958"/>
                  </a:lnTo>
                  <a:lnTo>
                    <a:pt x="209565" y="89159"/>
                  </a:lnTo>
                  <a:lnTo>
                    <a:pt x="199985" y="105491"/>
                  </a:lnTo>
                  <a:lnTo>
                    <a:pt x="175848" y="127840"/>
                  </a:lnTo>
                  <a:lnTo>
                    <a:pt x="115538" y="155795"/>
                  </a:lnTo>
                  <a:lnTo>
                    <a:pt x="78557" y="161202"/>
                  </a:lnTo>
                  <a:lnTo>
                    <a:pt x="57921" y="156228"/>
                  </a:lnTo>
                  <a:lnTo>
                    <a:pt x="49142" y="151625"/>
                  </a:lnTo>
                  <a:lnTo>
                    <a:pt x="46800" y="147388"/>
                  </a:lnTo>
                  <a:lnTo>
                    <a:pt x="48747" y="143393"/>
                  </a:lnTo>
                  <a:lnTo>
                    <a:pt x="60270" y="135834"/>
                  </a:lnTo>
                  <a:lnTo>
                    <a:pt x="77090" y="128575"/>
                  </a:lnTo>
                  <a:lnTo>
                    <a:pt x="96263" y="127689"/>
                  </a:lnTo>
                  <a:lnTo>
                    <a:pt x="156003" y="133679"/>
                  </a:lnTo>
                  <a:lnTo>
                    <a:pt x="210883" y="154689"/>
                  </a:lnTo>
                  <a:lnTo>
                    <a:pt x="272396" y="189444"/>
                  </a:lnTo>
                  <a:lnTo>
                    <a:pt x="320617" y="237824"/>
                  </a:lnTo>
                  <a:lnTo>
                    <a:pt x="337673" y="268955"/>
                  </a:lnTo>
                  <a:lnTo>
                    <a:pt x="339980" y="293025"/>
                  </a:lnTo>
                  <a:lnTo>
                    <a:pt x="331929" y="341016"/>
                  </a:lnTo>
                  <a:lnTo>
                    <a:pt x="325401" y="349687"/>
                  </a:lnTo>
                  <a:lnTo>
                    <a:pt x="268253" y="381788"/>
                  </a:lnTo>
                  <a:lnTo>
                    <a:pt x="227532" y="391159"/>
                  </a:lnTo>
                  <a:lnTo>
                    <a:pt x="170680" y="391986"/>
                  </a:lnTo>
                  <a:lnTo>
                    <a:pt x="121412" y="379233"/>
                  </a:lnTo>
                  <a:lnTo>
                    <a:pt x="70939" y="366356"/>
                  </a:lnTo>
                  <a:lnTo>
                    <a:pt x="10528" y="3424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224339" y="136870"/>
              <a:ext cx="229009" cy="642239"/>
            </a:xfrm>
            <a:custGeom>
              <a:avLst/>
              <a:gdLst/>
              <a:ahLst/>
              <a:cxnLst/>
              <a:rect l="0" t="0" r="0" b="0"/>
              <a:pathLst>
                <a:path w="229009" h="642239">
                  <a:moveTo>
                    <a:pt x="229008" y="0"/>
                  </a:moveTo>
                  <a:lnTo>
                    <a:pt x="170229" y="45781"/>
                  </a:lnTo>
                  <a:lnTo>
                    <a:pt x="124591" y="90542"/>
                  </a:lnTo>
                  <a:lnTo>
                    <a:pt x="75282" y="151968"/>
                  </a:lnTo>
                  <a:lnTo>
                    <a:pt x="40585" y="204887"/>
                  </a:lnTo>
                  <a:lnTo>
                    <a:pt x="15996" y="262464"/>
                  </a:lnTo>
                  <a:lnTo>
                    <a:pt x="2271" y="308688"/>
                  </a:lnTo>
                  <a:lnTo>
                    <a:pt x="0" y="362085"/>
                  </a:lnTo>
                  <a:lnTo>
                    <a:pt x="6216" y="418850"/>
                  </a:lnTo>
                  <a:lnTo>
                    <a:pt x="16636" y="459456"/>
                  </a:lnTo>
                  <a:lnTo>
                    <a:pt x="52790" y="520985"/>
                  </a:lnTo>
                  <a:lnTo>
                    <a:pt x="108244" y="575231"/>
                  </a:lnTo>
                  <a:lnTo>
                    <a:pt x="128542" y="591401"/>
                  </a:lnTo>
                  <a:lnTo>
                    <a:pt x="186112" y="620845"/>
                  </a:lnTo>
                  <a:lnTo>
                    <a:pt x="229008" y="6422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463875" y="77910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496175" y="502544"/>
              <a:ext cx="230914" cy="234451"/>
            </a:xfrm>
            <a:custGeom>
              <a:avLst/>
              <a:gdLst/>
              <a:ahLst/>
              <a:cxnLst/>
              <a:rect l="0" t="0" r="0" b="0"/>
              <a:pathLst>
                <a:path w="230914" h="234451">
                  <a:moveTo>
                    <a:pt x="20343" y="118637"/>
                  </a:moveTo>
                  <a:lnTo>
                    <a:pt x="23462" y="161329"/>
                  </a:lnTo>
                  <a:lnTo>
                    <a:pt x="35961" y="206450"/>
                  </a:lnTo>
                  <a:lnTo>
                    <a:pt x="11486" y="147659"/>
                  </a:lnTo>
                  <a:lnTo>
                    <a:pt x="1696" y="93564"/>
                  </a:lnTo>
                  <a:lnTo>
                    <a:pt x="0" y="51806"/>
                  </a:lnTo>
                  <a:lnTo>
                    <a:pt x="5842" y="30053"/>
                  </a:lnTo>
                  <a:lnTo>
                    <a:pt x="10676" y="20976"/>
                  </a:lnTo>
                  <a:lnTo>
                    <a:pt x="25405" y="7772"/>
                  </a:lnTo>
                  <a:lnTo>
                    <a:pt x="34246" y="2613"/>
                  </a:lnTo>
                  <a:lnTo>
                    <a:pt x="56548" y="0"/>
                  </a:lnTo>
                  <a:lnTo>
                    <a:pt x="80888" y="3908"/>
                  </a:lnTo>
                  <a:lnTo>
                    <a:pt x="114321" y="20432"/>
                  </a:lnTo>
                  <a:lnTo>
                    <a:pt x="145284" y="48205"/>
                  </a:lnTo>
                  <a:lnTo>
                    <a:pt x="177301" y="102038"/>
                  </a:lnTo>
                  <a:lnTo>
                    <a:pt x="200566" y="157472"/>
                  </a:lnTo>
                  <a:lnTo>
                    <a:pt x="225299" y="209842"/>
                  </a:lnTo>
                  <a:lnTo>
                    <a:pt x="230913" y="2344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863958" y="494839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51111" y="3119"/>
                  </a:lnTo>
                  <a:lnTo>
                    <a:pt x="103265" y="8333"/>
                  </a:lnTo>
                  <a:lnTo>
                    <a:pt x="45875" y="156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152579" y="336911"/>
              <a:ext cx="354383" cy="392019"/>
            </a:xfrm>
            <a:custGeom>
              <a:avLst/>
              <a:gdLst/>
              <a:ahLst/>
              <a:cxnLst/>
              <a:rect l="0" t="0" r="0" b="0"/>
              <a:pathLst>
                <a:path w="354383" h="392019">
                  <a:moveTo>
                    <a:pt x="153576" y="0"/>
                  </a:moveTo>
                  <a:lnTo>
                    <a:pt x="110884" y="3120"/>
                  </a:lnTo>
                  <a:lnTo>
                    <a:pt x="48240" y="21331"/>
                  </a:lnTo>
                  <a:lnTo>
                    <a:pt x="37729" y="24749"/>
                  </a:lnTo>
                  <a:lnTo>
                    <a:pt x="19810" y="37906"/>
                  </a:lnTo>
                  <a:lnTo>
                    <a:pt x="11756" y="46328"/>
                  </a:lnTo>
                  <a:lnTo>
                    <a:pt x="2808" y="71283"/>
                  </a:lnTo>
                  <a:lnTo>
                    <a:pt x="0" y="99532"/>
                  </a:lnTo>
                  <a:lnTo>
                    <a:pt x="5133" y="162759"/>
                  </a:lnTo>
                  <a:lnTo>
                    <a:pt x="8990" y="169338"/>
                  </a:lnTo>
                  <a:lnTo>
                    <a:pt x="15072" y="171384"/>
                  </a:lnTo>
                  <a:lnTo>
                    <a:pt x="22635" y="170408"/>
                  </a:lnTo>
                  <a:lnTo>
                    <a:pt x="37278" y="163085"/>
                  </a:lnTo>
                  <a:lnTo>
                    <a:pt x="61796" y="148927"/>
                  </a:lnTo>
                  <a:lnTo>
                    <a:pt x="82369" y="142229"/>
                  </a:lnTo>
                  <a:lnTo>
                    <a:pt x="119090" y="139628"/>
                  </a:lnTo>
                  <a:lnTo>
                    <a:pt x="174251" y="151734"/>
                  </a:lnTo>
                  <a:lnTo>
                    <a:pt x="228706" y="186693"/>
                  </a:lnTo>
                  <a:lnTo>
                    <a:pt x="276987" y="224309"/>
                  </a:lnTo>
                  <a:lnTo>
                    <a:pt x="328880" y="280332"/>
                  </a:lnTo>
                  <a:lnTo>
                    <a:pt x="350057" y="307280"/>
                  </a:lnTo>
                  <a:lnTo>
                    <a:pt x="353583" y="317157"/>
                  </a:lnTo>
                  <a:lnTo>
                    <a:pt x="354382" y="337491"/>
                  </a:lnTo>
                  <a:lnTo>
                    <a:pt x="344599" y="358226"/>
                  </a:lnTo>
                  <a:lnTo>
                    <a:pt x="337077" y="368669"/>
                  </a:lnTo>
                  <a:lnTo>
                    <a:pt x="316240" y="383392"/>
                  </a:lnTo>
                  <a:lnTo>
                    <a:pt x="304133" y="388956"/>
                  </a:lnTo>
                  <a:lnTo>
                    <a:pt x="275083" y="392018"/>
                  </a:lnTo>
                  <a:lnTo>
                    <a:pt x="225843" y="387165"/>
                  </a:lnTo>
                  <a:lnTo>
                    <a:pt x="180447" y="375199"/>
                  </a:lnTo>
                  <a:lnTo>
                    <a:pt x="122756" y="351833"/>
                  </a:lnTo>
                  <a:lnTo>
                    <a:pt x="73788" y="333967"/>
                  </a:lnTo>
                  <a:lnTo>
                    <a:pt x="27234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453554" y="200041"/>
              <a:ext cx="269790" cy="579068"/>
            </a:xfrm>
            <a:custGeom>
              <a:avLst/>
              <a:gdLst/>
              <a:ahLst/>
              <a:cxnLst/>
              <a:rect l="0" t="0" r="0" b="0"/>
              <a:pathLst>
                <a:path w="269790" h="579068">
                  <a:moveTo>
                    <a:pt x="0" y="0"/>
                  </a:moveTo>
                  <a:lnTo>
                    <a:pt x="53875" y="63428"/>
                  </a:lnTo>
                  <a:lnTo>
                    <a:pt x="105447" y="121436"/>
                  </a:lnTo>
                  <a:lnTo>
                    <a:pt x="148601" y="175892"/>
                  </a:lnTo>
                  <a:lnTo>
                    <a:pt x="194733" y="231709"/>
                  </a:lnTo>
                  <a:lnTo>
                    <a:pt x="232658" y="287795"/>
                  </a:lnTo>
                  <a:lnTo>
                    <a:pt x="257134" y="342764"/>
                  </a:lnTo>
                  <a:lnTo>
                    <a:pt x="268300" y="381150"/>
                  </a:lnTo>
                  <a:lnTo>
                    <a:pt x="269789" y="431908"/>
                  </a:lnTo>
                  <a:lnTo>
                    <a:pt x="256453" y="469564"/>
                  </a:lnTo>
                  <a:lnTo>
                    <a:pt x="236513" y="496059"/>
                  </a:lnTo>
                  <a:lnTo>
                    <a:pt x="188770" y="533142"/>
                  </a:lnTo>
                  <a:lnTo>
                    <a:pt x="128439" y="557046"/>
                  </a:lnTo>
                  <a:lnTo>
                    <a:pt x="70250" y="574261"/>
                  </a:lnTo>
                  <a:lnTo>
                    <a:pt x="52643" y="5790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074735" y="379025"/>
              <a:ext cx="73701" cy="10530"/>
            </a:xfrm>
            <a:custGeom>
              <a:avLst/>
              <a:gdLst/>
              <a:ahLst/>
              <a:cxnLst/>
              <a:rect l="0" t="0" r="0" b="0"/>
              <a:pathLst>
                <a:path w="73701" h="10530">
                  <a:moveTo>
                    <a:pt x="73700" y="0"/>
                  </a:moveTo>
                  <a:lnTo>
                    <a:pt x="36222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085264" y="526424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57197" y="55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348477" y="284474"/>
              <a:ext cx="356661" cy="386242"/>
            </a:xfrm>
            <a:custGeom>
              <a:avLst/>
              <a:gdLst/>
              <a:ahLst/>
              <a:cxnLst/>
              <a:rect l="0" t="0" r="0" b="0"/>
              <a:pathLst>
                <a:path w="356661" h="386242">
                  <a:moveTo>
                    <a:pt x="0" y="31380"/>
                  </a:moveTo>
                  <a:lnTo>
                    <a:pt x="17980" y="15739"/>
                  </a:lnTo>
                  <a:lnTo>
                    <a:pt x="34897" y="7661"/>
                  </a:lnTo>
                  <a:lnTo>
                    <a:pt x="96116" y="831"/>
                  </a:lnTo>
                  <a:lnTo>
                    <a:pt x="156766" y="0"/>
                  </a:lnTo>
                  <a:lnTo>
                    <a:pt x="184317" y="6125"/>
                  </a:lnTo>
                  <a:lnTo>
                    <a:pt x="196577" y="11034"/>
                  </a:lnTo>
                  <a:lnTo>
                    <a:pt x="204751" y="18986"/>
                  </a:lnTo>
                  <a:lnTo>
                    <a:pt x="213833" y="40300"/>
                  </a:lnTo>
                  <a:lnTo>
                    <a:pt x="214750" y="62251"/>
                  </a:lnTo>
                  <a:lnTo>
                    <a:pt x="213356" y="73018"/>
                  </a:lnTo>
                  <a:lnTo>
                    <a:pt x="202449" y="91220"/>
                  </a:lnTo>
                  <a:lnTo>
                    <a:pt x="173458" y="114621"/>
                  </a:lnTo>
                  <a:lnTo>
                    <a:pt x="127329" y="137900"/>
                  </a:lnTo>
                  <a:lnTo>
                    <a:pt x="124661" y="140998"/>
                  </a:lnTo>
                  <a:lnTo>
                    <a:pt x="127560" y="143063"/>
                  </a:lnTo>
                  <a:lnTo>
                    <a:pt x="160238" y="155329"/>
                  </a:lnTo>
                  <a:lnTo>
                    <a:pt x="217395" y="185326"/>
                  </a:lnTo>
                  <a:lnTo>
                    <a:pt x="273253" y="220831"/>
                  </a:lnTo>
                  <a:lnTo>
                    <a:pt x="326319" y="249914"/>
                  </a:lnTo>
                  <a:lnTo>
                    <a:pt x="347412" y="266547"/>
                  </a:lnTo>
                  <a:lnTo>
                    <a:pt x="353270" y="277065"/>
                  </a:lnTo>
                  <a:lnTo>
                    <a:pt x="356660" y="301231"/>
                  </a:lnTo>
                  <a:lnTo>
                    <a:pt x="348028" y="324449"/>
                  </a:lnTo>
                  <a:lnTo>
                    <a:pt x="340813" y="335554"/>
                  </a:lnTo>
                  <a:lnTo>
                    <a:pt x="302712" y="362362"/>
                  </a:lnTo>
                  <a:lnTo>
                    <a:pt x="253077" y="382805"/>
                  </a:lnTo>
                  <a:lnTo>
                    <a:pt x="214325" y="386241"/>
                  </a:lnTo>
                  <a:lnTo>
                    <a:pt x="156719" y="377514"/>
                  </a:lnTo>
                  <a:lnTo>
                    <a:pt x="97518" y="367905"/>
                  </a:lnTo>
                  <a:lnTo>
                    <a:pt x="36290" y="354178"/>
                  </a:lnTo>
                  <a:lnTo>
                    <a:pt x="21978" y="347201"/>
                  </a:lnTo>
                  <a:lnTo>
                    <a:pt x="10528" y="3367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745986" y="354805"/>
              <a:ext cx="429090" cy="355162"/>
            </a:xfrm>
            <a:custGeom>
              <a:avLst/>
              <a:gdLst/>
              <a:ahLst/>
              <a:cxnLst/>
              <a:rect l="0" t="0" r="0" b="0"/>
              <a:pathLst>
                <a:path w="429090" h="355162">
                  <a:moveTo>
                    <a:pt x="223672" y="87391"/>
                  </a:moveTo>
                  <a:lnTo>
                    <a:pt x="203428" y="43429"/>
                  </a:lnTo>
                  <a:lnTo>
                    <a:pt x="173090" y="18733"/>
                  </a:lnTo>
                  <a:lnTo>
                    <a:pt x="140054" y="2188"/>
                  </a:lnTo>
                  <a:lnTo>
                    <a:pt x="115538" y="0"/>
                  </a:lnTo>
                  <a:lnTo>
                    <a:pt x="102450" y="1055"/>
                  </a:lnTo>
                  <a:lnTo>
                    <a:pt x="61672" y="19306"/>
                  </a:lnTo>
                  <a:lnTo>
                    <a:pt x="31133" y="41352"/>
                  </a:lnTo>
                  <a:lnTo>
                    <a:pt x="17996" y="61860"/>
                  </a:lnTo>
                  <a:lnTo>
                    <a:pt x="31" y="113154"/>
                  </a:lnTo>
                  <a:lnTo>
                    <a:pt x="0" y="154426"/>
                  </a:lnTo>
                  <a:lnTo>
                    <a:pt x="12989" y="196291"/>
                  </a:lnTo>
                  <a:lnTo>
                    <a:pt x="38339" y="235548"/>
                  </a:lnTo>
                  <a:lnTo>
                    <a:pt x="78441" y="273032"/>
                  </a:lnTo>
                  <a:lnTo>
                    <a:pt x="139634" y="315477"/>
                  </a:lnTo>
                  <a:lnTo>
                    <a:pt x="202631" y="342966"/>
                  </a:lnTo>
                  <a:lnTo>
                    <a:pt x="251968" y="355161"/>
                  </a:lnTo>
                  <a:lnTo>
                    <a:pt x="313056" y="345846"/>
                  </a:lnTo>
                  <a:lnTo>
                    <a:pt x="365547" y="324404"/>
                  </a:lnTo>
                  <a:lnTo>
                    <a:pt x="414075" y="285138"/>
                  </a:lnTo>
                  <a:lnTo>
                    <a:pt x="425279" y="259117"/>
                  </a:lnTo>
                  <a:lnTo>
                    <a:pt x="429089" y="229225"/>
                  </a:lnTo>
                  <a:lnTo>
                    <a:pt x="422002" y="175026"/>
                  </a:lnTo>
                  <a:lnTo>
                    <a:pt x="414764" y="153246"/>
                  </a:lnTo>
                  <a:lnTo>
                    <a:pt x="384392" y="112774"/>
                  </a:lnTo>
                  <a:lnTo>
                    <a:pt x="325211" y="64042"/>
                  </a:lnTo>
                  <a:lnTo>
                    <a:pt x="265457" y="38673"/>
                  </a:lnTo>
                  <a:lnTo>
                    <a:pt x="220487" y="27422"/>
                  </a:lnTo>
                  <a:lnTo>
                    <a:pt x="171029" y="242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678245" y="1336006"/>
            <a:ext cx="785424" cy="569653"/>
            <a:chOff x="1678245" y="1336006"/>
            <a:chExt cx="785424" cy="569653"/>
          </a:xfrm>
        </p:grpSpPr>
        <p:sp>
          <p:nvSpPr>
            <p:cNvPr id="16" name="Freeform 15"/>
            <p:cNvSpPr/>
            <p:nvPr/>
          </p:nvSpPr>
          <p:spPr>
            <a:xfrm>
              <a:off x="1678245" y="1336006"/>
              <a:ext cx="339232" cy="569653"/>
            </a:xfrm>
            <a:custGeom>
              <a:avLst/>
              <a:gdLst/>
              <a:ahLst/>
              <a:cxnLst/>
              <a:rect l="0" t="0" r="0" b="0"/>
              <a:pathLst>
                <a:path w="339232" h="569653">
                  <a:moveTo>
                    <a:pt x="301112" y="201154"/>
                  </a:moveTo>
                  <a:lnTo>
                    <a:pt x="301112" y="151891"/>
                  </a:lnTo>
                  <a:lnTo>
                    <a:pt x="301112" y="101810"/>
                  </a:lnTo>
                  <a:lnTo>
                    <a:pt x="301112" y="67314"/>
                  </a:lnTo>
                  <a:lnTo>
                    <a:pt x="291753" y="38724"/>
                  </a:lnTo>
                  <a:lnTo>
                    <a:pt x="284345" y="26187"/>
                  </a:lnTo>
                  <a:lnTo>
                    <a:pt x="263634" y="9137"/>
                  </a:lnTo>
                  <a:lnTo>
                    <a:pt x="240002" y="0"/>
                  </a:lnTo>
                  <a:lnTo>
                    <a:pt x="205796" y="1433"/>
                  </a:lnTo>
                  <a:lnTo>
                    <a:pt x="144728" y="15655"/>
                  </a:lnTo>
                  <a:lnTo>
                    <a:pt x="101376" y="38864"/>
                  </a:lnTo>
                  <a:lnTo>
                    <a:pt x="62136" y="76030"/>
                  </a:lnTo>
                  <a:lnTo>
                    <a:pt x="17122" y="138090"/>
                  </a:lnTo>
                  <a:lnTo>
                    <a:pt x="10010" y="148583"/>
                  </a:lnTo>
                  <a:lnTo>
                    <a:pt x="0" y="191297"/>
                  </a:lnTo>
                  <a:lnTo>
                    <a:pt x="2624" y="229819"/>
                  </a:lnTo>
                  <a:lnTo>
                    <a:pt x="10913" y="249379"/>
                  </a:lnTo>
                  <a:lnTo>
                    <a:pt x="35299" y="281000"/>
                  </a:lnTo>
                  <a:lnTo>
                    <a:pt x="61305" y="297082"/>
                  </a:lnTo>
                  <a:lnTo>
                    <a:pt x="103874" y="311826"/>
                  </a:lnTo>
                  <a:lnTo>
                    <a:pt x="147265" y="314274"/>
                  </a:lnTo>
                  <a:lnTo>
                    <a:pt x="184558" y="306941"/>
                  </a:lnTo>
                  <a:lnTo>
                    <a:pt x="211096" y="296524"/>
                  </a:lnTo>
                  <a:lnTo>
                    <a:pt x="232249" y="277856"/>
                  </a:lnTo>
                  <a:lnTo>
                    <a:pt x="271117" y="222607"/>
                  </a:lnTo>
                  <a:lnTo>
                    <a:pt x="293378" y="169621"/>
                  </a:lnTo>
                  <a:lnTo>
                    <a:pt x="322999" y="108600"/>
                  </a:lnTo>
                  <a:lnTo>
                    <a:pt x="329742" y="97337"/>
                  </a:lnTo>
                  <a:lnTo>
                    <a:pt x="334236" y="94508"/>
                  </a:lnTo>
                  <a:lnTo>
                    <a:pt x="337233" y="97302"/>
                  </a:lnTo>
                  <a:lnTo>
                    <a:pt x="339231" y="103843"/>
                  </a:lnTo>
                  <a:lnTo>
                    <a:pt x="331247" y="158920"/>
                  </a:lnTo>
                  <a:lnTo>
                    <a:pt x="324859" y="208528"/>
                  </a:lnTo>
                  <a:lnTo>
                    <a:pt x="317111" y="267212"/>
                  </a:lnTo>
                  <a:lnTo>
                    <a:pt x="307672" y="326532"/>
                  </a:lnTo>
                  <a:lnTo>
                    <a:pt x="304028" y="369181"/>
                  </a:lnTo>
                  <a:lnTo>
                    <a:pt x="305096" y="429535"/>
                  </a:lnTo>
                  <a:lnTo>
                    <a:pt x="309701" y="481342"/>
                  </a:lnTo>
                  <a:lnTo>
                    <a:pt x="318621" y="544331"/>
                  </a:lnTo>
                  <a:lnTo>
                    <a:pt x="322169" y="5696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189927" y="1631917"/>
              <a:ext cx="273742" cy="1"/>
            </a:xfrm>
            <a:custGeom>
              <a:avLst/>
              <a:gdLst/>
              <a:ahLst/>
              <a:cxnLst/>
              <a:rect l="0" t="0" r="0" b="0"/>
              <a:pathLst>
                <a:path w="273742" h="1">
                  <a:moveTo>
                    <a:pt x="0" y="0"/>
                  </a:moveTo>
                  <a:lnTo>
                    <a:pt x="48931" y="0"/>
                  </a:lnTo>
                  <a:lnTo>
                    <a:pt x="96776" y="0"/>
                  </a:lnTo>
                  <a:lnTo>
                    <a:pt x="147997" y="0"/>
                  </a:lnTo>
                  <a:lnTo>
                    <a:pt x="197099" y="0"/>
                  </a:lnTo>
                  <a:lnTo>
                    <a:pt x="238164" y="0"/>
                  </a:lnTo>
                  <a:lnTo>
                    <a:pt x="27374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2681994" y="1245163"/>
            <a:ext cx="1045095" cy="466802"/>
            <a:chOff x="2681994" y="1245163"/>
            <a:chExt cx="1045095" cy="466802"/>
          </a:xfrm>
        </p:grpSpPr>
        <p:sp>
          <p:nvSpPr>
            <p:cNvPr id="19" name="Freeform 18"/>
            <p:cNvSpPr/>
            <p:nvPr/>
          </p:nvSpPr>
          <p:spPr>
            <a:xfrm>
              <a:off x="2681994" y="1245163"/>
              <a:ext cx="319212" cy="466802"/>
            </a:xfrm>
            <a:custGeom>
              <a:avLst/>
              <a:gdLst/>
              <a:ahLst/>
              <a:cxnLst/>
              <a:rect l="0" t="0" r="0" b="0"/>
              <a:pathLst>
                <a:path w="319212" h="466802">
                  <a:moveTo>
                    <a:pt x="13301" y="197241"/>
                  </a:moveTo>
                  <a:lnTo>
                    <a:pt x="2122" y="186062"/>
                  </a:lnTo>
                  <a:lnTo>
                    <a:pt x="0" y="178090"/>
                  </a:lnTo>
                  <a:lnTo>
                    <a:pt x="760" y="156754"/>
                  </a:lnTo>
                  <a:lnTo>
                    <a:pt x="13355" y="118434"/>
                  </a:lnTo>
                  <a:lnTo>
                    <a:pt x="53689" y="55871"/>
                  </a:lnTo>
                  <a:lnTo>
                    <a:pt x="83150" y="22957"/>
                  </a:lnTo>
                  <a:lnTo>
                    <a:pt x="121214" y="6651"/>
                  </a:lnTo>
                  <a:lnTo>
                    <a:pt x="163948" y="0"/>
                  </a:lnTo>
                  <a:lnTo>
                    <a:pt x="200657" y="3618"/>
                  </a:lnTo>
                  <a:lnTo>
                    <a:pt x="209565" y="9667"/>
                  </a:lnTo>
                  <a:lnTo>
                    <a:pt x="222582" y="28867"/>
                  </a:lnTo>
                  <a:lnTo>
                    <a:pt x="230898" y="65984"/>
                  </a:lnTo>
                  <a:lnTo>
                    <a:pt x="222183" y="112206"/>
                  </a:lnTo>
                  <a:lnTo>
                    <a:pt x="191601" y="166358"/>
                  </a:lnTo>
                  <a:lnTo>
                    <a:pt x="164074" y="202319"/>
                  </a:lnTo>
                  <a:lnTo>
                    <a:pt x="134720" y="228443"/>
                  </a:lnTo>
                  <a:lnTo>
                    <a:pt x="136361" y="229740"/>
                  </a:lnTo>
                  <a:lnTo>
                    <a:pt x="148713" y="230402"/>
                  </a:lnTo>
                  <a:lnTo>
                    <a:pt x="197890" y="240359"/>
                  </a:lnTo>
                  <a:lnTo>
                    <a:pt x="228701" y="249160"/>
                  </a:lnTo>
                  <a:lnTo>
                    <a:pt x="289613" y="287699"/>
                  </a:lnTo>
                  <a:lnTo>
                    <a:pt x="313800" y="320489"/>
                  </a:lnTo>
                  <a:lnTo>
                    <a:pt x="319211" y="346385"/>
                  </a:lnTo>
                  <a:lnTo>
                    <a:pt x="316547" y="373491"/>
                  </a:lnTo>
                  <a:lnTo>
                    <a:pt x="307564" y="401136"/>
                  </a:lnTo>
                  <a:lnTo>
                    <a:pt x="292654" y="422782"/>
                  </a:lnTo>
                  <a:lnTo>
                    <a:pt x="260074" y="455741"/>
                  </a:lnTo>
                  <a:lnTo>
                    <a:pt x="239181" y="464208"/>
                  </a:lnTo>
                  <a:lnTo>
                    <a:pt x="214298" y="466801"/>
                  </a:lnTo>
                  <a:lnTo>
                    <a:pt x="175151" y="460514"/>
                  </a:lnTo>
                  <a:lnTo>
                    <a:pt x="119102" y="437050"/>
                  </a:lnTo>
                  <a:lnTo>
                    <a:pt x="87000" y="4183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058991" y="1420380"/>
              <a:ext cx="308275" cy="285237"/>
            </a:xfrm>
            <a:custGeom>
              <a:avLst/>
              <a:gdLst/>
              <a:ahLst/>
              <a:cxnLst/>
              <a:rect l="0" t="0" r="0" b="0"/>
              <a:pathLst>
                <a:path w="308275" h="285237">
                  <a:moveTo>
                    <a:pt x="25858" y="22024"/>
                  </a:moveTo>
                  <a:lnTo>
                    <a:pt x="25858" y="70954"/>
                  </a:lnTo>
                  <a:lnTo>
                    <a:pt x="25858" y="118800"/>
                  </a:lnTo>
                  <a:lnTo>
                    <a:pt x="20269" y="176191"/>
                  </a:lnTo>
                  <a:lnTo>
                    <a:pt x="7900" y="228558"/>
                  </a:lnTo>
                  <a:lnTo>
                    <a:pt x="1109" y="251857"/>
                  </a:lnTo>
                  <a:lnTo>
                    <a:pt x="0" y="253625"/>
                  </a:lnTo>
                  <a:lnTo>
                    <a:pt x="9527" y="193841"/>
                  </a:lnTo>
                  <a:lnTo>
                    <a:pt x="19200" y="135714"/>
                  </a:lnTo>
                  <a:lnTo>
                    <a:pt x="40653" y="85215"/>
                  </a:lnTo>
                  <a:lnTo>
                    <a:pt x="63647" y="51796"/>
                  </a:lnTo>
                  <a:lnTo>
                    <a:pt x="96457" y="27076"/>
                  </a:lnTo>
                  <a:lnTo>
                    <a:pt x="141403" y="4933"/>
                  </a:lnTo>
                  <a:lnTo>
                    <a:pt x="174697" y="0"/>
                  </a:lnTo>
                  <a:lnTo>
                    <a:pt x="206653" y="2877"/>
                  </a:lnTo>
                  <a:lnTo>
                    <a:pt x="243203" y="17650"/>
                  </a:lnTo>
                  <a:lnTo>
                    <a:pt x="261276" y="30219"/>
                  </a:lnTo>
                  <a:lnTo>
                    <a:pt x="284605" y="67216"/>
                  </a:lnTo>
                  <a:lnTo>
                    <a:pt x="300746" y="115223"/>
                  </a:lnTo>
                  <a:lnTo>
                    <a:pt x="308274" y="176611"/>
                  </a:lnTo>
                  <a:lnTo>
                    <a:pt x="306642" y="237610"/>
                  </a:lnTo>
                  <a:lnTo>
                    <a:pt x="299599" y="2852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548103" y="1495046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0" y="10529"/>
                  </a:moveTo>
                  <a:lnTo>
                    <a:pt x="58617" y="10529"/>
                  </a:lnTo>
                  <a:lnTo>
                    <a:pt x="118334" y="2195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3611274" y="1105492"/>
            <a:ext cx="2387218" cy="631711"/>
            <a:chOff x="3611274" y="1105492"/>
            <a:chExt cx="2387218" cy="631711"/>
          </a:xfrm>
        </p:grpSpPr>
        <p:sp>
          <p:nvSpPr>
            <p:cNvPr id="23" name="Freeform 22"/>
            <p:cNvSpPr/>
            <p:nvPr/>
          </p:nvSpPr>
          <p:spPr>
            <a:xfrm>
              <a:off x="3863958" y="1231834"/>
              <a:ext cx="42115" cy="452726"/>
            </a:xfrm>
            <a:custGeom>
              <a:avLst/>
              <a:gdLst/>
              <a:ahLst/>
              <a:cxnLst/>
              <a:rect l="0" t="0" r="0" b="0"/>
              <a:pathLst>
                <a:path w="42115" h="452726">
                  <a:moveTo>
                    <a:pt x="0" y="0"/>
                  </a:moveTo>
                  <a:lnTo>
                    <a:pt x="8406" y="45537"/>
                  </a:lnTo>
                  <a:lnTo>
                    <a:pt x="14654" y="90038"/>
                  </a:lnTo>
                  <a:lnTo>
                    <a:pt x="19160" y="150940"/>
                  </a:lnTo>
                  <a:lnTo>
                    <a:pt x="20495" y="206030"/>
                  </a:lnTo>
                  <a:lnTo>
                    <a:pt x="20890" y="259397"/>
                  </a:lnTo>
                  <a:lnTo>
                    <a:pt x="21008" y="306666"/>
                  </a:lnTo>
                  <a:lnTo>
                    <a:pt x="26632" y="361485"/>
                  </a:lnTo>
                  <a:lnTo>
                    <a:pt x="31777" y="422571"/>
                  </a:lnTo>
                  <a:lnTo>
                    <a:pt x="42114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961466" y="1243826"/>
              <a:ext cx="335464" cy="467839"/>
            </a:xfrm>
            <a:custGeom>
              <a:avLst/>
              <a:gdLst/>
              <a:ahLst/>
              <a:cxnLst/>
              <a:rect l="0" t="0" r="0" b="0"/>
              <a:pathLst>
                <a:path w="335464" h="467839">
                  <a:moveTo>
                    <a:pt x="228876" y="9065"/>
                  </a:moveTo>
                  <a:lnTo>
                    <a:pt x="170259" y="0"/>
                  </a:lnTo>
                  <a:lnTo>
                    <a:pt x="113662" y="10182"/>
                  </a:lnTo>
                  <a:lnTo>
                    <a:pt x="71067" y="28913"/>
                  </a:lnTo>
                  <a:lnTo>
                    <a:pt x="44987" y="53940"/>
                  </a:lnTo>
                  <a:lnTo>
                    <a:pt x="16384" y="103413"/>
                  </a:lnTo>
                  <a:lnTo>
                    <a:pt x="1375" y="165179"/>
                  </a:lnTo>
                  <a:lnTo>
                    <a:pt x="0" y="179821"/>
                  </a:lnTo>
                  <a:lnTo>
                    <a:pt x="1423" y="184903"/>
                  </a:lnTo>
                  <a:lnTo>
                    <a:pt x="4711" y="183612"/>
                  </a:lnTo>
                  <a:lnTo>
                    <a:pt x="52407" y="129592"/>
                  </a:lnTo>
                  <a:lnTo>
                    <a:pt x="87812" y="113277"/>
                  </a:lnTo>
                  <a:lnTo>
                    <a:pt x="114318" y="111143"/>
                  </a:lnTo>
                  <a:lnTo>
                    <a:pt x="169462" y="119306"/>
                  </a:lnTo>
                  <a:lnTo>
                    <a:pt x="205812" y="139995"/>
                  </a:lnTo>
                  <a:lnTo>
                    <a:pt x="256159" y="184326"/>
                  </a:lnTo>
                  <a:lnTo>
                    <a:pt x="297156" y="247726"/>
                  </a:lnTo>
                  <a:lnTo>
                    <a:pt x="315543" y="303822"/>
                  </a:lnTo>
                  <a:lnTo>
                    <a:pt x="335336" y="362823"/>
                  </a:lnTo>
                  <a:lnTo>
                    <a:pt x="335463" y="391289"/>
                  </a:lnTo>
                  <a:lnTo>
                    <a:pt x="323368" y="428033"/>
                  </a:lnTo>
                  <a:lnTo>
                    <a:pt x="299377" y="455557"/>
                  </a:lnTo>
                  <a:lnTo>
                    <a:pt x="276978" y="464869"/>
                  </a:lnTo>
                  <a:lnTo>
                    <a:pt x="251424" y="467838"/>
                  </a:lnTo>
                  <a:lnTo>
                    <a:pt x="196892" y="460212"/>
                  </a:lnTo>
                  <a:lnTo>
                    <a:pt x="137793" y="445205"/>
                  </a:lnTo>
                  <a:lnTo>
                    <a:pt x="113062" y="4407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095585" y="1252891"/>
              <a:ext cx="221100" cy="10529"/>
            </a:xfrm>
            <a:custGeom>
              <a:avLst/>
              <a:gdLst/>
              <a:ahLst/>
              <a:cxnLst/>
              <a:rect l="0" t="0" r="0" b="0"/>
              <a:pathLst>
                <a:path w="221100" h="10529">
                  <a:moveTo>
                    <a:pt x="0" y="0"/>
                  </a:moveTo>
                  <a:lnTo>
                    <a:pt x="37478" y="8333"/>
                  </a:lnTo>
                  <a:lnTo>
                    <a:pt x="88901" y="10095"/>
                  </a:lnTo>
                  <a:lnTo>
                    <a:pt x="146628" y="5257"/>
                  </a:lnTo>
                  <a:lnTo>
                    <a:pt x="209477" y="10066"/>
                  </a:lnTo>
                  <a:lnTo>
                    <a:pt x="221099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432497" y="1347647"/>
              <a:ext cx="273742" cy="63172"/>
            </a:xfrm>
            <a:custGeom>
              <a:avLst/>
              <a:gdLst/>
              <a:ahLst/>
              <a:cxnLst/>
              <a:rect l="0" t="0" r="0" b="0"/>
              <a:pathLst>
                <a:path w="273742" h="63172">
                  <a:moveTo>
                    <a:pt x="0" y="63171"/>
                  </a:moveTo>
                  <a:lnTo>
                    <a:pt x="35962" y="40295"/>
                  </a:lnTo>
                  <a:lnTo>
                    <a:pt x="87474" y="26107"/>
                  </a:lnTo>
                  <a:lnTo>
                    <a:pt x="140302" y="14495"/>
                  </a:lnTo>
                  <a:lnTo>
                    <a:pt x="194169" y="4815"/>
                  </a:lnTo>
                  <a:lnTo>
                    <a:pt x="255943" y="951"/>
                  </a:lnTo>
                  <a:lnTo>
                    <a:pt x="27374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548311" y="1484518"/>
              <a:ext cx="284270" cy="52643"/>
            </a:xfrm>
            <a:custGeom>
              <a:avLst/>
              <a:gdLst/>
              <a:ahLst/>
              <a:cxnLst/>
              <a:rect l="0" t="0" r="0" b="0"/>
              <a:pathLst>
                <a:path w="284270" h="52643">
                  <a:moveTo>
                    <a:pt x="0" y="52642"/>
                  </a:moveTo>
                  <a:lnTo>
                    <a:pt x="55170" y="41189"/>
                  </a:lnTo>
                  <a:lnTo>
                    <a:pt x="113443" y="31311"/>
                  </a:lnTo>
                  <a:lnTo>
                    <a:pt x="167753" y="24095"/>
                  </a:lnTo>
                  <a:lnTo>
                    <a:pt x="224010" y="15718"/>
                  </a:lnTo>
                  <a:lnTo>
                    <a:pt x="28426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095792" y="1143809"/>
              <a:ext cx="452231" cy="465637"/>
            </a:xfrm>
            <a:custGeom>
              <a:avLst/>
              <a:gdLst/>
              <a:ahLst/>
              <a:cxnLst/>
              <a:rect l="0" t="0" r="0" b="0"/>
              <a:pathLst>
                <a:path w="452231" h="465637">
                  <a:moveTo>
                    <a:pt x="0" y="77496"/>
                  </a:moveTo>
                  <a:lnTo>
                    <a:pt x="16768" y="60729"/>
                  </a:lnTo>
                  <a:lnTo>
                    <a:pt x="68347" y="39262"/>
                  </a:lnTo>
                  <a:lnTo>
                    <a:pt x="104869" y="22754"/>
                  </a:lnTo>
                  <a:lnTo>
                    <a:pt x="158539" y="12871"/>
                  </a:lnTo>
                  <a:lnTo>
                    <a:pt x="214200" y="0"/>
                  </a:lnTo>
                  <a:lnTo>
                    <a:pt x="272595" y="3003"/>
                  </a:lnTo>
                  <a:lnTo>
                    <a:pt x="325654" y="13960"/>
                  </a:lnTo>
                  <a:lnTo>
                    <a:pt x="352966" y="29371"/>
                  </a:lnTo>
                  <a:lnTo>
                    <a:pt x="361653" y="39563"/>
                  </a:lnTo>
                  <a:lnTo>
                    <a:pt x="371305" y="63367"/>
                  </a:lnTo>
                  <a:lnTo>
                    <a:pt x="369355" y="89544"/>
                  </a:lnTo>
                  <a:lnTo>
                    <a:pt x="360690" y="114436"/>
                  </a:lnTo>
                  <a:lnTo>
                    <a:pt x="329328" y="157071"/>
                  </a:lnTo>
                  <a:lnTo>
                    <a:pt x="273076" y="191163"/>
                  </a:lnTo>
                  <a:lnTo>
                    <a:pt x="217892" y="213622"/>
                  </a:lnTo>
                  <a:lnTo>
                    <a:pt x="193937" y="222225"/>
                  </a:lnTo>
                  <a:lnTo>
                    <a:pt x="150137" y="243692"/>
                  </a:lnTo>
                  <a:lnTo>
                    <a:pt x="128729" y="249627"/>
                  </a:lnTo>
                  <a:lnTo>
                    <a:pt x="127934" y="249572"/>
                  </a:lnTo>
                  <a:lnTo>
                    <a:pt x="130912" y="248365"/>
                  </a:lnTo>
                  <a:lnTo>
                    <a:pt x="192192" y="254834"/>
                  </a:lnTo>
                  <a:lnTo>
                    <a:pt x="244249" y="262882"/>
                  </a:lnTo>
                  <a:lnTo>
                    <a:pt x="307473" y="272433"/>
                  </a:lnTo>
                  <a:lnTo>
                    <a:pt x="370352" y="296157"/>
                  </a:lnTo>
                  <a:lnTo>
                    <a:pt x="425493" y="331778"/>
                  </a:lnTo>
                  <a:lnTo>
                    <a:pt x="444912" y="351947"/>
                  </a:lnTo>
                  <a:lnTo>
                    <a:pt x="449856" y="362239"/>
                  </a:lnTo>
                  <a:lnTo>
                    <a:pt x="452230" y="383033"/>
                  </a:lnTo>
                  <a:lnTo>
                    <a:pt x="447716" y="392322"/>
                  </a:lnTo>
                  <a:lnTo>
                    <a:pt x="417836" y="417743"/>
                  </a:lnTo>
                  <a:lnTo>
                    <a:pt x="370118" y="444642"/>
                  </a:lnTo>
                  <a:lnTo>
                    <a:pt x="327884" y="456311"/>
                  </a:lnTo>
                  <a:lnTo>
                    <a:pt x="281817" y="462278"/>
                  </a:lnTo>
                  <a:lnTo>
                    <a:pt x="219202" y="465636"/>
                  </a:lnTo>
                  <a:lnTo>
                    <a:pt x="167894" y="463512"/>
                  </a:lnTo>
                  <a:lnTo>
                    <a:pt x="109334" y="452314"/>
                  </a:lnTo>
                  <a:lnTo>
                    <a:pt x="52643" y="4354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611274" y="1337119"/>
              <a:ext cx="42115" cy="400084"/>
            </a:xfrm>
            <a:custGeom>
              <a:avLst/>
              <a:gdLst/>
              <a:ahLst/>
              <a:cxnLst/>
              <a:rect l="0" t="0" r="0" b="0"/>
              <a:pathLst>
                <a:path w="42115" h="400084">
                  <a:moveTo>
                    <a:pt x="42114" y="0"/>
                  </a:moveTo>
                  <a:lnTo>
                    <a:pt x="18395" y="53027"/>
                  </a:lnTo>
                  <a:lnTo>
                    <a:pt x="10913" y="104408"/>
                  </a:lnTo>
                  <a:lnTo>
                    <a:pt x="3754" y="152728"/>
                  </a:lnTo>
                  <a:lnTo>
                    <a:pt x="1112" y="202920"/>
                  </a:lnTo>
                  <a:lnTo>
                    <a:pt x="220" y="265514"/>
                  </a:lnTo>
                  <a:lnTo>
                    <a:pt x="66" y="316537"/>
                  </a:lnTo>
                  <a:lnTo>
                    <a:pt x="20" y="362460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906487" y="1221305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21057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556606" y="1105492"/>
              <a:ext cx="441886" cy="372651"/>
            </a:xfrm>
            <a:custGeom>
              <a:avLst/>
              <a:gdLst/>
              <a:ahLst/>
              <a:cxnLst/>
              <a:rect l="0" t="0" r="0" b="0"/>
              <a:pathLst>
                <a:path w="441886" h="372651">
                  <a:moveTo>
                    <a:pt x="360409" y="42114"/>
                  </a:moveTo>
                  <a:lnTo>
                    <a:pt x="342429" y="26473"/>
                  </a:lnTo>
                  <a:lnTo>
                    <a:pt x="325512" y="18395"/>
                  </a:lnTo>
                  <a:lnTo>
                    <a:pt x="279489" y="12859"/>
                  </a:lnTo>
                  <a:lnTo>
                    <a:pt x="238167" y="16808"/>
                  </a:lnTo>
                  <a:lnTo>
                    <a:pt x="184358" y="37028"/>
                  </a:lnTo>
                  <a:lnTo>
                    <a:pt x="128669" y="66672"/>
                  </a:lnTo>
                  <a:lnTo>
                    <a:pt x="72608" y="111566"/>
                  </a:lnTo>
                  <a:lnTo>
                    <a:pt x="27219" y="165494"/>
                  </a:lnTo>
                  <a:lnTo>
                    <a:pt x="4562" y="218087"/>
                  </a:lnTo>
                  <a:lnTo>
                    <a:pt x="345" y="229619"/>
                  </a:lnTo>
                  <a:lnTo>
                    <a:pt x="0" y="279385"/>
                  </a:lnTo>
                  <a:lnTo>
                    <a:pt x="7595" y="305885"/>
                  </a:lnTo>
                  <a:lnTo>
                    <a:pt x="19939" y="325462"/>
                  </a:lnTo>
                  <a:lnTo>
                    <a:pt x="46619" y="348467"/>
                  </a:lnTo>
                  <a:lnTo>
                    <a:pt x="80261" y="363212"/>
                  </a:lnTo>
                  <a:lnTo>
                    <a:pt x="130783" y="372650"/>
                  </a:lnTo>
                  <a:lnTo>
                    <a:pt x="178768" y="367908"/>
                  </a:lnTo>
                  <a:lnTo>
                    <a:pt x="234060" y="353375"/>
                  </a:lnTo>
                  <a:lnTo>
                    <a:pt x="279949" y="338800"/>
                  </a:lnTo>
                  <a:lnTo>
                    <a:pt x="338462" y="293660"/>
                  </a:lnTo>
                  <a:lnTo>
                    <a:pt x="380120" y="258525"/>
                  </a:lnTo>
                  <a:lnTo>
                    <a:pt x="419431" y="201042"/>
                  </a:lnTo>
                  <a:lnTo>
                    <a:pt x="435349" y="168752"/>
                  </a:lnTo>
                  <a:lnTo>
                    <a:pt x="441885" y="125780"/>
                  </a:lnTo>
                  <a:lnTo>
                    <a:pt x="434056" y="96066"/>
                  </a:lnTo>
                  <a:lnTo>
                    <a:pt x="418877" y="69602"/>
                  </a:lnTo>
                  <a:lnTo>
                    <a:pt x="390601" y="42720"/>
                  </a:lnTo>
                  <a:lnTo>
                    <a:pt x="339169" y="18551"/>
                  </a:lnTo>
                  <a:lnTo>
                    <a:pt x="290945" y="7316"/>
                  </a:lnTo>
                  <a:lnTo>
                    <a:pt x="261686" y="3252"/>
                  </a:lnTo>
                  <a:lnTo>
                    <a:pt x="22353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4643067" y="2063585"/>
            <a:ext cx="189514" cy="200042"/>
            <a:chOff x="4643067" y="2063585"/>
            <a:chExt cx="189514" cy="200042"/>
          </a:xfrm>
        </p:grpSpPr>
        <p:sp>
          <p:nvSpPr>
            <p:cNvPr id="33" name="Freeform 32"/>
            <p:cNvSpPr/>
            <p:nvPr/>
          </p:nvSpPr>
          <p:spPr>
            <a:xfrm>
              <a:off x="4643067" y="2063585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0" y="0"/>
                  </a:moveTo>
                  <a:lnTo>
                    <a:pt x="54145" y="0"/>
                  </a:lnTo>
                  <a:lnTo>
                    <a:pt x="114680" y="0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727295" y="2242570"/>
              <a:ext cx="105286" cy="21057"/>
            </a:xfrm>
            <a:custGeom>
              <a:avLst/>
              <a:gdLst/>
              <a:ahLst/>
              <a:cxnLst/>
              <a:rect l="0" t="0" r="0" b="0"/>
              <a:pathLst>
                <a:path w="105286" h="21057">
                  <a:moveTo>
                    <a:pt x="0" y="0"/>
                  </a:moveTo>
                  <a:lnTo>
                    <a:pt x="58617" y="14654"/>
                  </a:lnTo>
                  <a:lnTo>
                    <a:pt x="105285" y="210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1989886" y="2130357"/>
            <a:ext cx="1941592" cy="585996"/>
            <a:chOff x="1989886" y="2130357"/>
            <a:chExt cx="1941592" cy="585996"/>
          </a:xfrm>
        </p:grpSpPr>
        <p:sp>
          <p:nvSpPr>
            <p:cNvPr id="36" name="Freeform 35"/>
            <p:cNvSpPr/>
            <p:nvPr/>
          </p:nvSpPr>
          <p:spPr>
            <a:xfrm>
              <a:off x="1989886" y="2130357"/>
              <a:ext cx="290044" cy="564939"/>
            </a:xfrm>
            <a:custGeom>
              <a:avLst/>
              <a:gdLst/>
              <a:ahLst/>
              <a:cxnLst/>
              <a:rect l="0" t="0" r="0" b="0"/>
              <a:pathLst>
                <a:path w="290044" h="564939">
                  <a:moveTo>
                    <a:pt x="0" y="175384"/>
                  </a:moveTo>
                  <a:lnTo>
                    <a:pt x="20243" y="120243"/>
                  </a:lnTo>
                  <a:lnTo>
                    <a:pt x="46156" y="80090"/>
                  </a:lnTo>
                  <a:lnTo>
                    <a:pt x="91967" y="36825"/>
                  </a:lnTo>
                  <a:lnTo>
                    <a:pt x="137489" y="12877"/>
                  </a:lnTo>
                  <a:lnTo>
                    <a:pt x="190328" y="0"/>
                  </a:lnTo>
                  <a:lnTo>
                    <a:pt x="231868" y="586"/>
                  </a:lnTo>
                  <a:lnTo>
                    <a:pt x="245825" y="2700"/>
                  </a:lnTo>
                  <a:lnTo>
                    <a:pt x="267573" y="14407"/>
                  </a:lnTo>
                  <a:lnTo>
                    <a:pt x="276648" y="22442"/>
                  </a:lnTo>
                  <a:lnTo>
                    <a:pt x="286731" y="43849"/>
                  </a:lnTo>
                  <a:lnTo>
                    <a:pt x="290043" y="67791"/>
                  </a:lnTo>
                  <a:lnTo>
                    <a:pt x="279671" y="122437"/>
                  </a:lnTo>
                  <a:lnTo>
                    <a:pt x="243283" y="183677"/>
                  </a:lnTo>
                  <a:lnTo>
                    <a:pt x="207209" y="246666"/>
                  </a:lnTo>
                  <a:lnTo>
                    <a:pt x="179013" y="298822"/>
                  </a:lnTo>
                  <a:lnTo>
                    <a:pt x="143893" y="361221"/>
                  </a:lnTo>
                  <a:lnTo>
                    <a:pt x="102945" y="420509"/>
                  </a:lnTo>
                  <a:lnTo>
                    <a:pt x="81334" y="476162"/>
                  </a:lnTo>
                  <a:lnTo>
                    <a:pt x="80212" y="499746"/>
                  </a:lnTo>
                  <a:lnTo>
                    <a:pt x="81551" y="510948"/>
                  </a:lnTo>
                  <a:lnTo>
                    <a:pt x="87122" y="519586"/>
                  </a:lnTo>
                  <a:lnTo>
                    <a:pt x="105791" y="532303"/>
                  </a:lnTo>
                  <a:lnTo>
                    <a:pt x="155904" y="548830"/>
                  </a:lnTo>
                  <a:lnTo>
                    <a:pt x="210863" y="553307"/>
                  </a:lnTo>
                  <a:lnTo>
                    <a:pt x="246531" y="557202"/>
                  </a:lnTo>
                  <a:lnTo>
                    <a:pt x="273740" y="5649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386465" y="2221513"/>
              <a:ext cx="235131" cy="301800"/>
            </a:xfrm>
            <a:custGeom>
              <a:avLst/>
              <a:gdLst/>
              <a:ahLst/>
              <a:cxnLst/>
              <a:rect l="0" t="0" r="0" b="0"/>
              <a:pathLst>
                <a:path w="235131" h="301800">
                  <a:moveTo>
                    <a:pt x="66674" y="0"/>
                  </a:moveTo>
                  <a:lnTo>
                    <a:pt x="51033" y="26386"/>
                  </a:lnTo>
                  <a:lnTo>
                    <a:pt x="35466" y="81684"/>
                  </a:lnTo>
                  <a:lnTo>
                    <a:pt x="21125" y="142737"/>
                  </a:lnTo>
                  <a:lnTo>
                    <a:pt x="7028" y="204233"/>
                  </a:lnTo>
                  <a:lnTo>
                    <a:pt x="0" y="233879"/>
                  </a:lnTo>
                  <a:lnTo>
                    <a:pt x="2337" y="259534"/>
                  </a:lnTo>
                  <a:lnTo>
                    <a:pt x="6235" y="271289"/>
                  </a:lnTo>
                  <a:lnTo>
                    <a:pt x="13513" y="280295"/>
                  </a:lnTo>
                  <a:lnTo>
                    <a:pt x="34079" y="293421"/>
                  </a:lnTo>
                  <a:lnTo>
                    <a:pt x="71964" y="301799"/>
                  </a:lnTo>
                  <a:lnTo>
                    <a:pt x="126688" y="297394"/>
                  </a:lnTo>
                  <a:lnTo>
                    <a:pt x="179438" y="292191"/>
                  </a:lnTo>
                  <a:lnTo>
                    <a:pt x="235130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642653" y="2210984"/>
              <a:ext cx="21057" cy="505369"/>
            </a:xfrm>
            <a:custGeom>
              <a:avLst/>
              <a:gdLst/>
              <a:ahLst/>
              <a:cxnLst/>
              <a:rect l="0" t="0" r="0" b="0"/>
              <a:pathLst>
                <a:path w="21057" h="505369">
                  <a:moveTo>
                    <a:pt x="21056" y="0"/>
                  </a:moveTo>
                  <a:lnTo>
                    <a:pt x="12723" y="37478"/>
                  </a:lnTo>
                  <a:lnTo>
                    <a:pt x="10961" y="88901"/>
                  </a:lnTo>
                  <a:lnTo>
                    <a:pt x="10656" y="141375"/>
                  </a:lnTo>
                  <a:lnTo>
                    <a:pt x="4977" y="195787"/>
                  </a:lnTo>
                  <a:lnTo>
                    <a:pt x="1474" y="243365"/>
                  </a:lnTo>
                  <a:lnTo>
                    <a:pt x="437" y="292687"/>
                  </a:lnTo>
                  <a:lnTo>
                    <a:pt x="129" y="344345"/>
                  </a:lnTo>
                  <a:lnTo>
                    <a:pt x="25" y="406967"/>
                  </a:lnTo>
                  <a:lnTo>
                    <a:pt x="5" y="468210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842694" y="2442611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0" y="0"/>
                  </a:moveTo>
                  <a:lnTo>
                    <a:pt x="37478" y="8333"/>
                  </a:lnTo>
                  <a:lnTo>
                    <a:pt x="88902" y="10095"/>
                  </a:lnTo>
                  <a:lnTo>
                    <a:pt x="151355" y="10443"/>
                  </a:lnTo>
                  <a:lnTo>
                    <a:pt x="21057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105906" y="2181553"/>
              <a:ext cx="363931" cy="425810"/>
            </a:xfrm>
            <a:custGeom>
              <a:avLst/>
              <a:gdLst/>
              <a:ahLst/>
              <a:cxnLst/>
              <a:rect l="0" t="0" r="0" b="0"/>
              <a:pathLst>
                <a:path w="363931" h="425810">
                  <a:moveTo>
                    <a:pt x="0" y="39960"/>
                  </a:moveTo>
                  <a:lnTo>
                    <a:pt x="17981" y="24318"/>
                  </a:lnTo>
                  <a:lnTo>
                    <a:pt x="64153" y="5116"/>
                  </a:lnTo>
                  <a:lnTo>
                    <a:pt x="100637" y="0"/>
                  </a:lnTo>
                  <a:lnTo>
                    <a:pt x="146481" y="6676"/>
                  </a:lnTo>
                  <a:lnTo>
                    <a:pt x="177543" y="17100"/>
                  </a:lnTo>
                  <a:lnTo>
                    <a:pt x="222526" y="47665"/>
                  </a:lnTo>
                  <a:lnTo>
                    <a:pt x="229069" y="57965"/>
                  </a:lnTo>
                  <a:lnTo>
                    <a:pt x="236339" y="85007"/>
                  </a:lnTo>
                  <a:lnTo>
                    <a:pt x="234843" y="133115"/>
                  </a:lnTo>
                  <a:lnTo>
                    <a:pt x="220578" y="160911"/>
                  </a:lnTo>
                  <a:lnTo>
                    <a:pt x="168388" y="209829"/>
                  </a:lnTo>
                  <a:lnTo>
                    <a:pt x="147369" y="225031"/>
                  </a:lnTo>
                  <a:lnTo>
                    <a:pt x="146209" y="230021"/>
                  </a:lnTo>
                  <a:lnTo>
                    <a:pt x="151285" y="233348"/>
                  </a:lnTo>
                  <a:lnTo>
                    <a:pt x="201459" y="244276"/>
                  </a:lnTo>
                  <a:lnTo>
                    <a:pt x="250635" y="254266"/>
                  </a:lnTo>
                  <a:lnTo>
                    <a:pt x="296661" y="270224"/>
                  </a:lnTo>
                  <a:lnTo>
                    <a:pt x="319412" y="286189"/>
                  </a:lnTo>
                  <a:lnTo>
                    <a:pt x="353083" y="319444"/>
                  </a:lnTo>
                  <a:lnTo>
                    <a:pt x="361647" y="340430"/>
                  </a:lnTo>
                  <a:lnTo>
                    <a:pt x="363930" y="352577"/>
                  </a:lnTo>
                  <a:lnTo>
                    <a:pt x="360228" y="375433"/>
                  </a:lnTo>
                  <a:lnTo>
                    <a:pt x="355966" y="386441"/>
                  </a:lnTo>
                  <a:lnTo>
                    <a:pt x="341871" y="401792"/>
                  </a:lnTo>
                  <a:lnTo>
                    <a:pt x="311086" y="417011"/>
                  </a:lnTo>
                  <a:lnTo>
                    <a:pt x="272328" y="425809"/>
                  </a:lnTo>
                  <a:lnTo>
                    <a:pt x="231209" y="425297"/>
                  </a:lnTo>
                  <a:lnTo>
                    <a:pt x="168456" y="41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590217" y="2313430"/>
              <a:ext cx="341261" cy="329224"/>
            </a:xfrm>
            <a:custGeom>
              <a:avLst/>
              <a:gdLst/>
              <a:ahLst/>
              <a:cxnLst/>
              <a:rect l="0" t="0" r="0" b="0"/>
              <a:pathLst>
                <a:path w="341261" h="329224">
                  <a:moveTo>
                    <a:pt x="0" y="23896"/>
                  </a:moveTo>
                  <a:lnTo>
                    <a:pt x="3120" y="66588"/>
                  </a:lnTo>
                  <a:lnTo>
                    <a:pt x="9553" y="128304"/>
                  </a:lnTo>
                  <a:lnTo>
                    <a:pt x="10336" y="190446"/>
                  </a:lnTo>
                  <a:lnTo>
                    <a:pt x="10503" y="251763"/>
                  </a:lnTo>
                  <a:lnTo>
                    <a:pt x="10526" y="200811"/>
                  </a:lnTo>
                  <a:lnTo>
                    <a:pt x="21981" y="140824"/>
                  </a:lnTo>
                  <a:lnTo>
                    <a:pt x="48301" y="78808"/>
                  </a:lnTo>
                  <a:lnTo>
                    <a:pt x="76703" y="39906"/>
                  </a:lnTo>
                  <a:lnTo>
                    <a:pt x="114234" y="13692"/>
                  </a:lnTo>
                  <a:lnTo>
                    <a:pt x="141238" y="2593"/>
                  </a:lnTo>
                  <a:lnTo>
                    <a:pt x="168838" y="0"/>
                  </a:lnTo>
                  <a:lnTo>
                    <a:pt x="196702" y="3917"/>
                  </a:lnTo>
                  <a:lnTo>
                    <a:pt x="224684" y="13457"/>
                  </a:lnTo>
                  <a:lnTo>
                    <a:pt x="246479" y="31734"/>
                  </a:lnTo>
                  <a:lnTo>
                    <a:pt x="291134" y="89026"/>
                  </a:lnTo>
                  <a:lnTo>
                    <a:pt x="313702" y="140746"/>
                  </a:lnTo>
                  <a:lnTo>
                    <a:pt x="328215" y="190190"/>
                  </a:lnTo>
                  <a:lnTo>
                    <a:pt x="341260" y="249723"/>
                  </a:lnTo>
                  <a:lnTo>
                    <a:pt x="338118" y="296491"/>
                  </a:lnTo>
                  <a:lnTo>
                    <a:pt x="336912" y="3292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5127378" y="1918288"/>
            <a:ext cx="928736" cy="490471"/>
            <a:chOff x="5127378" y="1918288"/>
            <a:chExt cx="928736" cy="490471"/>
          </a:xfrm>
        </p:grpSpPr>
        <p:sp>
          <p:nvSpPr>
            <p:cNvPr id="43" name="Freeform 42"/>
            <p:cNvSpPr/>
            <p:nvPr/>
          </p:nvSpPr>
          <p:spPr>
            <a:xfrm>
              <a:off x="5127378" y="1918288"/>
              <a:ext cx="494991" cy="431162"/>
            </a:xfrm>
            <a:custGeom>
              <a:avLst/>
              <a:gdLst/>
              <a:ahLst/>
              <a:cxnLst/>
              <a:rect l="0" t="0" r="0" b="0"/>
              <a:pathLst>
                <a:path w="494991" h="431162">
                  <a:moveTo>
                    <a:pt x="0" y="50541"/>
                  </a:moveTo>
                  <a:lnTo>
                    <a:pt x="48930" y="30755"/>
                  </a:lnTo>
                  <a:lnTo>
                    <a:pt x="102472" y="15697"/>
                  </a:lnTo>
                  <a:lnTo>
                    <a:pt x="158393" y="4991"/>
                  </a:lnTo>
                  <a:lnTo>
                    <a:pt x="221236" y="0"/>
                  </a:lnTo>
                  <a:lnTo>
                    <a:pt x="273132" y="4110"/>
                  </a:lnTo>
                  <a:lnTo>
                    <a:pt x="323733" y="23915"/>
                  </a:lnTo>
                  <a:lnTo>
                    <a:pt x="359003" y="46421"/>
                  </a:lnTo>
                  <a:lnTo>
                    <a:pt x="384272" y="73497"/>
                  </a:lnTo>
                  <a:lnTo>
                    <a:pt x="388372" y="84562"/>
                  </a:lnTo>
                  <a:lnTo>
                    <a:pt x="389809" y="109335"/>
                  </a:lnTo>
                  <a:lnTo>
                    <a:pt x="378451" y="149590"/>
                  </a:lnTo>
                  <a:lnTo>
                    <a:pt x="357324" y="170991"/>
                  </a:lnTo>
                  <a:lnTo>
                    <a:pt x="296100" y="203795"/>
                  </a:lnTo>
                  <a:lnTo>
                    <a:pt x="243323" y="223229"/>
                  </a:lnTo>
                  <a:lnTo>
                    <a:pt x="216548" y="226727"/>
                  </a:lnTo>
                  <a:lnTo>
                    <a:pt x="209876" y="224150"/>
                  </a:lnTo>
                  <a:lnTo>
                    <a:pt x="207767" y="218923"/>
                  </a:lnTo>
                  <a:lnTo>
                    <a:pt x="208702" y="211928"/>
                  </a:lnTo>
                  <a:lnTo>
                    <a:pt x="216343" y="207265"/>
                  </a:lnTo>
                  <a:lnTo>
                    <a:pt x="243551" y="202084"/>
                  </a:lnTo>
                  <a:lnTo>
                    <a:pt x="300229" y="207164"/>
                  </a:lnTo>
                  <a:lnTo>
                    <a:pt x="362887" y="222797"/>
                  </a:lnTo>
                  <a:lnTo>
                    <a:pt x="420401" y="251545"/>
                  </a:lnTo>
                  <a:lnTo>
                    <a:pt x="472515" y="286974"/>
                  </a:lnTo>
                  <a:lnTo>
                    <a:pt x="489207" y="305361"/>
                  </a:lnTo>
                  <a:lnTo>
                    <a:pt x="493424" y="316347"/>
                  </a:lnTo>
                  <a:lnTo>
                    <a:pt x="494990" y="341032"/>
                  </a:lnTo>
                  <a:lnTo>
                    <a:pt x="483706" y="375648"/>
                  </a:lnTo>
                  <a:lnTo>
                    <a:pt x="454366" y="408132"/>
                  </a:lnTo>
                  <a:lnTo>
                    <a:pt x="404858" y="428804"/>
                  </a:lnTo>
                  <a:lnTo>
                    <a:pt x="345735" y="431161"/>
                  </a:lnTo>
                  <a:lnTo>
                    <a:pt x="283764" y="424450"/>
                  </a:lnTo>
                  <a:lnTo>
                    <a:pt x="232127" y="415052"/>
                  </a:lnTo>
                  <a:lnTo>
                    <a:pt x="178984" y="3979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295834" y="231626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639473" y="2010943"/>
              <a:ext cx="416641" cy="397816"/>
            </a:xfrm>
            <a:custGeom>
              <a:avLst/>
              <a:gdLst/>
              <a:ahLst/>
              <a:cxnLst/>
              <a:rect l="0" t="0" r="0" b="0"/>
              <a:pathLst>
                <a:path w="416641" h="397816">
                  <a:moveTo>
                    <a:pt x="172257" y="42114"/>
                  </a:moveTo>
                  <a:lnTo>
                    <a:pt x="161079" y="30935"/>
                  </a:lnTo>
                  <a:lnTo>
                    <a:pt x="155446" y="29982"/>
                  </a:lnTo>
                  <a:lnTo>
                    <a:pt x="149351" y="31686"/>
                  </a:lnTo>
                  <a:lnTo>
                    <a:pt x="142949" y="35162"/>
                  </a:lnTo>
                  <a:lnTo>
                    <a:pt x="87305" y="94531"/>
                  </a:lnTo>
                  <a:lnTo>
                    <a:pt x="43625" y="150489"/>
                  </a:lnTo>
                  <a:lnTo>
                    <a:pt x="14527" y="198572"/>
                  </a:lnTo>
                  <a:lnTo>
                    <a:pt x="1390" y="231191"/>
                  </a:lnTo>
                  <a:lnTo>
                    <a:pt x="0" y="252490"/>
                  </a:lnTo>
                  <a:lnTo>
                    <a:pt x="8640" y="294759"/>
                  </a:lnTo>
                  <a:lnTo>
                    <a:pt x="23822" y="320782"/>
                  </a:lnTo>
                  <a:lnTo>
                    <a:pt x="59889" y="357693"/>
                  </a:lnTo>
                  <a:lnTo>
                    <a:pt x="89050" y="375824"/>
                  </a:lnTo>
                  <a:lnTo>
                    <a:pt x="130345" y="392431"/>
                  </a:lnTo>
                  <a:lnTo>
                    <a:pt x="178556" y="397815"/>
                  </a:lnTo>
                  <a:lnTo>
                    <a:pt x="239749" y="391229"/>
                  </a:lnTo>
                  <a:lnTo>
                    <a:pt x="297782" y="375274"/>
                  </a:lnTo>
                  <a:lnTo>
                    <a:pt x="339382" y="360260"/>
                  </a:lnTo>
                  <a:lnTo>
                    <a:pt x="378680" y="329270"/>
                  </a:lnTo>
                  <a:lnTo>
                    <a:pt x="400186" y="297473"/>
                  </a:lnTo>
                  <a:lnTo>
                    <a:pt x="415787" y="252826"/>
                  </a:lnTo>
                  <a:lnTo>
                    <a:pt x="416640" y="202553"/>
                  </a:lnTo>
                  <a:lnTo>
                    <a:pt x="405277" y="149974"/>
                  </a:lnTo>
                  <a:lnTo>
                    <a:pt x="387009" y="117746"/>
                  </a:lnTo>
                  <a:lnTo>
                    <a:pt x="329628" y="70667"/>
                  </a:lnTo>
                  <a:lnTo>
                    <a:pt x="284842" y="45327"/>
                  </a:lnTo>
                  <a:lnTo>
                    <a:pt x="223521" y="24989"/>
                  </a:lnTo>
                  <a:lnTo>
                    <a:pt x="166310" y="10612"/>
                  </a:lnTo>
                  <a:lnTo>
                    <a:pt x="11961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1737202" y="2849924"/>
            <a:ext cx="1010736" cy="519196"/>
            <a:chOff x="1737202" y="2849924"/>
            <a:chExt cx="1010736" cy="519196"/>
          </a:xfrm>
        </p:grpSpPr>
        <p:sp>
          <p:nvSpPr>
            <p:cNvPr id="47" name="Freeform 46"/>
            <p:cNvSpPr/>
            <p:nvPr/>
          </p:nvSpPr>
          <p:spPr>
            <a:xfrm>
              <a:off x="1737202" y="3063792"/>
              <a:ext cx="242156" cy="28548"/>
            </a:xfrm>
            <a:custGeom>
              <a:avLst/>
              <a:gdLst/>
              <a:ahLst/>
              <a:cxnLst/>
              <a:rect l="0" t="0" r="0" b="0"/>
              <a:pathLst>
                <a:path w="242156" h="28548">
                  <a:moveTo>
                    <a:pt x="0" y="0"/>
                  </a:moveTo>
                  <a:lnTo>
                    <a:pt x="62280" y="17959"/>
                  </a:lnTo>
                  <a:lnTo>
                    <a:pt x="116330" y="28547"/>
                  </a:lnTo>
                  <a:lnTo>
                    <a:pt x="154961" y="27566"/>
                  </a:lnTo>
                  <a:lnTo>
                    <a:pt x="209009" y="15849"/>
                  </a:lnTo>
                  <a:lnTo>
                    <a:pt x="242155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010943" y="2849924"/>
              <a:ext cx="379027" cy="519196"/>
            </a:xfrm>
            <a:custGeom>
              <a:avLst/>
              <a:gdLst/>
              <a:ahLst/>
              <a:cxnLst/>
              <a:rect l="0" t="0" r="0" b="0"/>
              <a:pathLst>
                <a:path w="379027" h="519196">
                  <a:moveTo>
                    <a:pt x="0" y="98055"/>
                  </a:moveTo>
                  <a:lnTo>
                    <a:pt x="58563" y="39492"/>
                  </a:lnTo>
                  <a:lnTo>
                    <a:pt x="95925" y="18940"/>
                  </a:lnTo>
                  <a:lnTo>
                    <a:pt x="158731" y="0"/>
                  </a:lnTo>
                  <a:lnTo>
                    <a:pt x="185190" y="2223"/>
                  </a:lnTo>
                  <a:lnTo>
                    <a:pt x="207479" y="11009"/>
                  </a:lnTo>
                  <a:lnTo>
                    <a:pt x="225184" y="22713"/>
                  </a:lnTo>
                  <a:lnTo>
                    <a:pt x="230841" y="31449"/>
                  </a:lnTo>
                  <a:lnTo>
                    <a:pt x="237126" y="53635"/>
                  </a:lnTo>
                  <a:lnTo>
                    <a:pt x="235076" y="86843"/>
                  </a:lnTo>
                  <a:lnTo>
                    <a:pt x="212295" y="143199"/>
                  </a:lnTo>
                  <a:lnTo>
                    <a:pt x="184844" y="203522"/>
                  </a:lnTo>
                  <a:lnTo>
                    <a:pt x="150755" y="264918"/>
                  </a:lnTo>
                  <a:lnTo>
                    <a:pt x="124126" y="318944"/>
                  </a:lnTo>
                  <a:lnTo>
                    <a:pt x="93295" y="380174"/>
                  </a:lnTo>
                  <a:lnTo>
                    <a:pt x="88257" y="407495"/>
                  </a:lnTo>
                  <a:lnTo>
                    <a:pt x="90424" y="418992"/>
                  </a:lnTo>
                  <a:lnTo>
                    <a:pt x="102189" y="438005"/>
                  </a:lnTo>
                  <a:lnTo>
                    <a:pt x="122236" y="448015"/>
                  </a:lnTo>
                  <a:lnTo>
                    <a:pt x="178823" y="460031"/>
                  </a:lnTo>
                  <a:lnTo>
                    <a:pt x="229109" y="470209"/>
                  </a:lnTo>
                  <a:lnTo>
                    <a:pt x="281054" y="480634"/>
                  </a:lnTo>
                  <a:lnTo>
                    <a:pt x="334197" y="501872"/>
                  </a:lnTo>
                  <a:lnTo>
                    <a:pt x="379026" y="5191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478948" y="2947979"/>
              <a:ext cx="268990" cy="213773"/>
            </a:xfrm>
            <a:custGeom>
              <a:avLst/>
              <a:gdLst/>
              <a:ahLst/>
              <a:cxnLst/>
              <a:rect l="0" t="0" r="0" b="0"/>
              <a:pathLst>
                <a:path w="268990" h="213773">
                  <a:moveTo>
                    <a:pt x="16305" y="0"/>
                  </a:moveTo>
                  <a:lnTo>
                    <a:pt x="9070" y="27556"/>
                  </a:lnTo>
                  <a:lnTo>
                    <a:pt x="3308" y="83779"/>
                  </a:lnTo>
                  <a:lnTo>
                    <a:pt x="0" y="112104"/>
                  </a:lnTo>
                  <a:lnTo>
                    <a:pt x="2430" y="140291"/>
                  </a:lnTo>
                  <a:lnTo>
                    <a:pt x="10528" y="162177"/>
                  </a:lnTo>
                  <a:lnTo>
                    <a:pt x="34791" y="195292"/>
                  </a:lnTo>
                  <a:lnTo>
                    <a:pt x="54547" y="206899"/>
                  </a:lnTo>
                  <a:lnTo>
                    <a:pt x="66366" y="211632"/>
                  </a:lnTo>
                  <a:lnTo>
                    <a:pt x="91977" y="213772"/>
                  </a:lnTo>
                  <a:lnTo>
                    <a:pt x="152136" y="205613"/>
                  </a:lnTo>
                  <a:lnTo>
                    <a:pt x="211939" y="201142"/>
                  </a:lnTo>
                  <a:lnTo>
                    <a:pt x="268989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677531" y="2916393"/>
              <a:ext cx="38822" cy="421141"/>
            </a:xfrm>
            <a:custGeom>
              <a:avLst/>
              <a:gdLst/>
              <a:ahLst/>
              <a:cxnLst/>
              <a:rect l="0" t="0" r="0" b="0"/>
              <a:pathLst>
                <a:path w="38822" h="421141">
                  <a:moveTo>
                    <a:pt x="7235" y="0"/>
                  </a:moveTo>
                  <a:lnTo>
                    <a:pt x="0" y="28726"/>
                  </a:lnTo>
                  <a:lnTo>
                    <a:pt x="477" y="88993"/>
                  </a:lnTo>
                  <a:lnTo>
                    <a:pt x="5233" y="133993"/>
                  </a:lnTo>
                  <a:lnTo>
                    <a:pt x="12429" y="195314"/>
                  </a:lnTo>
                  <a:lnTo>
                    <a:pt x="16710" y="250797"/>
                  </a:lnTo>
                  <a:lnTo>
                    <a:pt x="20675" y="310630"/>
                  </a:lnTo>
                  <a:lnTo>
                    <a:pt x="32377" y="362527"/>
                  </a:lnTo>
                  <a:lnTo>
                    <a:pt x="38821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4895751" y="2613221"/>
            <a:ext cx="3927130" cy="2016363"/>
            <a:chOff x="4895751" y="2613221"/>
            <a:chExt cx="3927130" cy="2016363"/>
          </a:xfrm>
        </p:grpSpPr>
        <p:sp>
          <p:nvSpPr>
            <p:cNvPr id="52" name="Freeform 51"/>
            <p:cNvSpPr/>
            <p:nvPr/>
          </p:nvSpPr>
          <p:spPr>
            <a:xfrm>
              <a:off x="5053679" y="2832165"/>
              <a:ext cx="263213" cy="10530"/>
            </a:xfrm>
            <a:custGeom>
              <a:avLst/>
              <a:gdLst/>
              <a:ahLst/>
              <a:cxnLst/>
              <a:rect l="0" t="0" r="0" b="0"/>
              <a:pathLst>
                <a:path w="263213" h="10530">
                  <a:moveTo>
                    <a:pt x="0" y="0"/>
                  </a:moveTo>
                  <a:lnTo>
                    <a:pt x="48930" y="8334"/>
                  </a:lnTo>
                  <a:lnTo>
                    <a:pt x="96776" y="9879"/>
                  </a:lnTo>
                  <a:lnTo>
                    <a:pt x="147997" y="7217"/>
                  </a:lnTo>
                  <a:lnTo>
                    <a:pt x="197099" y="5258"/>
                  </a:lnTo>
                  <a:lnTo>
                    <a:pt x="235044" y="8967"/>
                  </a:lnTo>
                  <a:lnTo>
                    <a:pt x="263212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348477" y="2613221"/>
              <a:ext cx="357969" cy="376873"/>
            </a:xfrm>
            <a:custGeom>
              <a:avLst/>
              <a:gdLst/>
              <a:ahLst/>
              <a:cxnLst/>
              <a:rect l="0" t="0" r="0" b="0"/>
              <a:pathLst>
                <a:path w="357969" h="376873">
                  <a:moveTo>
                    <a:pt x="0" y="39960"/>
                  </a:moveTo>
                  <a:lnTo>
                    <a:pt x="17980" y="24319"/>
                  </a:lnTo>
                  <a:lnTo>
                    <a:pt x="60353" y="8751"/>
                  </a:lnTo>
                  <a:lnTo>
                    <a:pt x="118766" y="0"/>
                  </a:lnTo>
                  <a:lnTo>
                    <a:pt x="155682" y="4073"/>
                  </a:lnTo>
                  <a:lnTo>
                    <a:pt x="164619" y="9017"/>
                  </a:lnTo>
                  <a:lnTo>
                    <a:pt x="177669" y="23868"/>
                  </a:lnTo>
                  <a:lnTo>
                    <a:pt x="179277" y="33911"/>
                  </a:lnTo>
                  <a:lnTo>
                    <a:pt x="174825" y="57549"/>
                  </a:lnTo>
                  <a:lnTo>
                    <a:pt x="145667" y="115747"/>
                  </a:lnTo>
                  <a:lnTo>
                    <a:pt x="109167" y="177168"/>
                  </a:lnTo>
                  <a:lnTo>
                    <a:pt x="71084" y="233965"/>
                  </a:lnTo>
                  <a:lnTo>
                    <a:pt x="58626" y="270448"/>
                  </a:lnTo>
                  <a:lnTo>
                    <a:pt x="55302" y="297207"/>
                  </a:lnTo>
                  <a:lnTo>
                    <a:pt x="60063" y="318459"/>
                  </a:lnTo>
                  <a:lnTo>
                    <a:pt x="64608" y="327401"/>
                  </a:lnTo>
                  <a:lnTo>
                    <a:pt x="82137" y="343577"/>
                  </a:lnTo>
                  <a:lnTo>
                    <a:pt x="125928" y="367435"/>
                  </a:lnTo>
                  <a:lnTo>
                    <a:pt x="186354" y="375008"/>
                  </a:lnTo>
                  <a:lnTo>
                    <a:pt x="243169" y="376320"/>
                  </a:lnTo>
                  <a:lnTo>
                    <a:pt x="296397" y="376708"/>
                  </a:lnTo>
                  <a:lnTo>
                    <a:pt x="357968" y="3768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730200" y="2632124"/>
              <a:ext cx="323687" cy="260817"/>
            </a:xfrm>
            <a:custGeom>
              <a:avLst/>
              <a:gdLst/>
              <a:ahLst/>
              <a:cxnLst/>
              <a:rect l="0" t="0" r="0" b="0"/>
              <a:pathLst>
                <a:path w="323687" h="260817">
                  <a:moveTo>
                    <a:pt x="102587" y="0"/>
                  </a:moveTo>
                  <a:lnTo>
                    <a:pt x="50047" y="58779"/>
                  </a:lnTo>
                  <a:lnTo>
                    <a:pt x="21889" y="110007"/>
                  </a:lnTo>
                  <a:lnTo>
                    <a:pt x="3372" y="159120"/>
                  </a:lnTo>
                  <a:lnTo>
                    <a:pt x="0" y="189653"/>
                  </a:lnTo>
                  <a:lnTo>
                    <a:pt x="2610" y="202475"/>
                  </a:lnTo>
                  <a:lnTo>
                    <a:pt x="14869" y="222960"/>
                  </a:lnTo>
                  <a:lnTo>
                    <a:pt x="32016" y="236744"/>
                  </a:lnTo>
                  <a:lnTo>
                    <a:pt x="71619" y="255124"/>
                  </a:lnTo>
                  <a:lnTo>
                    <a:pt x="113949" y="260816"/>
                  </a:lnTo>
                  <a:lnTo>
                    <a:pt x="166183" y="254333"/>
                  </a:lnTo>
                  <a:lnTo>
                    <a:pt x="213587" y="245114"/>
                  </a:lnTo>
                  <a:lnTo>
                    <a:pt x="275768" y="228399"/>
                  </a:lnTo>
                  <a:lnTo>
                    <a:pt x="323686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016320" y="2632124"/>
              <a:ext cx="16510" cy="452726"/>
            </a:xfrm>
            <a:custGeom>
              <a:avLst/>
              <a:gdLst/>
              <a:ahLst/>
              <a:cxnLst/>
              <a:rect l="0" t="0" r="0" b="0"/>
              <a:pathLst>
                <a:path w="16510" h="452726">
                  <a:moveTo>
                    <a:pt x="16509" y="0"/>
                  </a:moveTo>
                  <a:lnTo>
                    <a:pt x="9273" y="49263"/>
                  </a:lnTo>
                  <a:lnTo>
                    <a:pt x="6956" y="98175"/>
                  </a:lnTo>
                  <a:lnTo>
                    <a:pt x="3053" y="154097"/>
                  </a:lnTo>
                  <a:lnTo>
                    <a:pt x="0" y="178452"/>
                  </a:lnTo>
                  <a:lnTo>
                    <a:pt x="1332" y="238454"/>
                  </a:lnTo>
                  <a:lnTo>
                    <a:pt x="313" y="296821"/>
                  </a:lnTo>
                  <a:lnTo>
                    <a:pt x="4301" y="352329"/>
                  </a:lnTo>
                  <a:lnTo>
                    <a:pt x="11238" y="407418"/>
                  </a:lnTo>
                  <a:lnTo>
                    <a:pt x="16509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895751" y="3190134"/>
              <a:ext cx="1389763" cy="189514"/>
            </a:xfrm>
            <a:custGeom>
              <a:avLst/>
              <a:gdLst/>
              <a:ahLst/>
              <a:cxnLst/>
              <a:rect l="0" t="0" r="0" b="0"/>
              <a:pathLst>
                <a:path w="1389763" h="189514">
                  <a:moveTo>
                    <a:pt x="0" y="0"/>
                  </a:moveTo>
                  <a:lnTo>
                    <a:pt x="11178" y="11179"/>
                  </a:lnTo>
                  <a:lnTo>
                    <a:pt x="70781" y="39543"/>
                  </a:lnTo>
                  <a:lnTo>
                    <a:pt x="107540" y="48761"/>
                  </a:lnTo>
                  <a:lnTo>
                    <a:pt x="161882" y="57465"/>
                  </a:lnTo>
                  <a:lnTo>
                    <a:pt x="218847" y="63214"/>
                  </a:lnTo>
                  <a:lnTo>
                    <a:pt x="269305" y="71243"/>
                  </a:lnTo>
                  <a:lnTo>
                    <a:pt x="328189" y="81031"/>
                  </a:lnTo>
                  <a:lnTo>
                    <a:pt x="391259" y="90170"/>
                  </a:lnTo>
                  <a:lnTo>
                    <a:pt x="437495" y="92718"/>
                  </a:lnTo>
                  <a:lnTo>
                    <a:pt x="485341" y="96970"/>
                  </a:lnTo>
                  <a:lnTo>
                    <a:pt x="533902" y="102759"/>
                  </a:lnTo>
                  <a:lnTo>
                    <a:pt x="582780" y="109232"/>
                  </a:lnTo>
                  <a:lnTo>
                    <a:pt x="634920" y="112888"/>
                  </a:lnTo>
                  <a:lnTo>
                    <a:pt x="690458" y="115683"/>
                  </a:lnTo>
                  <a:lnTo>
                    <a:pt x="750237" y="120825"/>
                  </a:lnTo>
                  <a:lnTo>
                    <a:pt x="808781" y="123890"/>
                  </a:lnTo>
                  <a:lnTo>
                    <a:pt x="865996" y="126422"/>
                  </a:lnTo>
                  <a:lnTo>
                    <a:pt x="922620" y="131447"/>
                  </a:lnTo>
                  <a:lnTo>
                    <a:pt x="978983" y="137580"/>
                  </a:lnTo>
                  <a:lnTo>
                    <a:pt x="1034058" y="143035"/>
                  </a:lnTo>
                  <a:lnTo>
                    <a:pt x="1085832" y="145460"/>
                  </a:lnTo>
                  <a:lnTo>
                    <a:pt x="1133020" y="149657"/>
                  </a:lnTo>
                  <a:lnTo>
                    <a:pt x="1195927" y="158597"/>
                  </a:lnTo>
                  <a:lnTo>
                    <a:pt x="1248492" y="165535"/>
                  </a:lnTo>
                  <a:lnTo>
                    <a:pt x="1308174" y="173468"/>
                  </a:lnTo>
                  <a:lnTo>
                    <a:pt x="1369760" y="181378"/>
                  </a:lnTo>
                  <a:lnTo>
                    <a:pt x="1389762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572095" y="3453347"/>
              <a:ext cx="333157" cy="400084"/>
            </a:xfrm>
            <a:custGeom>
              <a:avLst/>
              <a:gdLst/>
              <a:ahLst/>
              <a:cxnLst/>
              <a:rect l="0" t="0" r="0" b="0"/>
              <a:pathLst>
                <a:path w="333157" h="400084">
                  <a:moveTo>
                    <a:pt x="29065" y="0"/>
                  </a:moveTo>
                  <a:lnTo>
                    <a:pt x="11107" y="63427"/>
                  </a:lnTo>
                  <a:lnTo>
                    <a:pt x="2038" y="99512"/>
                  </a:lnTo>
                  <a:lnTo>
                    <a:pt x="0" y="159986"/>
                  </a:lnTo>
                  <a:lnTo>
                    <a:pt x="3669" y="206026"/>
                  </a:lnTo>
                  <a:lnTo>
                    <a:pt x="16727" y="267514"/>
                  </a:lnTo>
                  <a:lnTo>
                    <a:pt x="27871" y="286961"/>
                  </a:lnTo>
                  <a:lnTo>
                    <a:pt x="64066" y="311063"/>
                  </a:lnTo>
                  <a:lnTo>
                    <a:pt x="100657" y="327433"/>
                  </a:lnTo>
                  <a:lnTo>
                    <a:pt x="150494" y="334103"/>
                  </a:lnTo>
                  <a:lnTo>
                    <a:pt x="207339" y="327952"/>
                  </a:lnTo>
                  <a:lnTo>
                    <a:pt x="252033" y="317619"/>
                  </a:lnTo>
                  <a:lnTo>
                    <a:pt x="281653" y="300260"/>
                  </a:lnTo>
                  <a:lnTo>
                    <a:pt x="325469" y="255338"/>
                  </a:lnTo>
                  <a:lnTo>
                    <a:pt x="333156" y="226567"/>
                  </a:lnTo>
                  <a:lnTo>
                    <a:pt x="331503" y="197792"/>
                  </a:lnTo>
                  <a:lnTo>
                    <a:pt x="322969" y="177205"/>
                  </a:lnTo>
                  <a:lnTo>
                    <a:pt x="305138" y="163376"/>
                  </a:lnTo>
                  <a:lnTo>
                    <a:pt x="293832" y="158050"/>
                  </a:lnTo>
                  <a:lnTo>
                    <a:pt x="244385" y="156144"/>
                  </a:lnTo>
                  <a:lnTo>
                    <a:pt x="202048" y="162988"/>
                  </a:lnTo>
                  <a:lnTo>
                    <a:pt x="172866" y="178014"/>
                  </a:lnTo>
                  <a:lnTo>
                    <a:pt x="138224" y="202873"/>
                  </a:lnTo>
                  <a:lnTo>
                    <a:pt x="121254" y="228596"/>
                  </a:lnTo>
                  <a:lnTo>
                    <a:pt x="108243" y="272842"/>
                  </a:lnTo>
                  <a:lnTo>
                    <a:pt x="107539" y="301417"/>
                  </a:lnTo>
                  <a:lnTo>
                    <a:pt x="120297" y="341473"/>
                  </a:lnTo>
                  <a:lnTo>
                    <a:pt x="132394" y="360776"/>
                  </a:lnTo>
                  <a:lnTo>
                    <a:pt x="148689" y="374034"/>
                  </a:lnTo>
                  <a:lnTo>
                    <a:pt x="164120" y="383826"/>
                  </a:lnTo>
                  <a:lnTo>
                    <a:pt x="176464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001243" y="3632331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0" y="0"/>
                  </a:moveTo>
                  <a:lnTo>
                    <a:pt x="48931" y="0"/>
                  </a:lnTo>
                  <a:lnTo>
                    <a:pt x="102473" y="5589"/>
                  </a:lnTo>
                  <a:lnTo>
                    <a:pt x="156532" y="9878"/>
                  </a:lnTo>
                  <a:lnTo>
                    <a:pt x="168456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148642" y="349546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127585" y="3821844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0"/>
                  </a:moveTo>
                  <a:lnTo>
                    <a:pt x="10529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296041" y="3508681"/>
              <a:ext cx="348531" cy="416550"/>
            </a:xfrm>
            <a:custGeom>
              <a:avLst/>
              <a:gdLst/>
              <a:ahLst/>
              <a:cxnLst/>
              <a:rect l="0" t="0" r="0" b="0"/>
              <a:pathLst>
                <a:path w="348531" h="416550">
                  <a:moveTo>
                    <a:pt x="0" y="49951"/>
                  </a:moveTo>
                  <a:lnTo>
                    <a:pt x="5589" y="33183"/>
                  </a:lnTo>
                  <a:lnTo>
                    <a:pt x="17692" y="21831"/>
                  </a:lnTo>
                  <a:lnTo>
                    <a:pt x="59647" y="5012"/>
                  </a:lnTo>
                  <a:lnTo>
                    <a:pt x="121400" y="0"/>
                  </a:lnTo>
                  <a:lnTo>
                    <a:pt x="171411" y="6164"/>
                  </a:lnTo>
                  <a:lnTo>
                    <a:pt x="201745" y="12163"/>
                  </a:lnTo>
                  <a:lnTo>
                    <a:pt x="212876" y="17740"/>
                  </a:lnTo>
                  <a:lnTo>
                    <a:pt x="228363" y="33295"/>
                  </a:lnTo>
                  <a:lnTo>
                    <a:pt x="229451" y="42357"/>
                  </a:lnTo>
                  <a:lnTo>
                    <a:pt x="221301" y="61784"/>
                  </a:lnTo>
                  <a:lnTo>
                    <a:pt x="191393" y="86862"/>
                  </a:lnTo>
                  <a:lnTo>
                    <a:pt x="139365" y="109061"/>
                  </a:lnTo>
                  <a:lnTo>
                    <a:pt x="111853" y="121456"/>
                  </a:lnTo>
                  <a:lnTo>
                    <a:pt x="93386" y="137883"/>
                  </a:lnTo>
                  <a:lnTo>
                    <a:pt x="86824" y="147177"/>
                  </a:lnTo>
                  <a:lnTo>
                    <a:pt x="85959" y="155712"/>
                  </a:lnTo>
                  <a:lnTo>
                    <a:pt x="88891" y="163742"/>
                  </a:lnTo>
                  <a:lnTo>
                    <a:pt x="94356" y="171435"/>
                  </a:lnTo>
                  <a:lnTo>
                    <a:pt x="109786" y="183102"/>
                  </a:lnTo>
                  <a:lnTo>
                    <a:pt x="168851" y="215885"/>
                  </a:lnTo>
                  <a:lnTo>
                    <a:pt x="231662" y="250695"/>
                  </a:lnTo>
                  <a:lnTo>
                    <a:pt x="291681" y="292168"/>
                  </a:lnTo>
                  <a:lnTo>
                    <a:pt x="343749" y="346832"/>
                  </a:lnTo>
                  <a:lnTo>
                    <a:pt x="348530" y="369851"/>
                  </a:lnTo>
                  <a:lnTo>
                    <a:pt x="348166" y="382541"/>
                  </a:lnTo>
                  <a:lnTo>
                    <a:pt x="343245" y="392170"/>
                  </a:lnTo>
                  <a:lnTo>
                    <a:pt x="325299" y="405989"/>
                  </a:lnTo>
                  <a:lnTo>
                    <a:pt x="288888" y="414757"/>
                  </a:lnTo>
                  <a:lnTo>
                    <a:pt x="235833" y="416549"/>
                  </a:lnTo>
                  <a:lnTo>
                    <a:pt x="178985" y="4079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748767" y="3632331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0" y="21057"/>
                  </a:moveTo>
                  <a:lnTo>
                    <a:pt x="62280" y="4269"/>
                  </a:lnTo>
                  <a:lnTo>
                    <a:pt x="116330" y="843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717181" y="3842901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0" y="10529"/>
                  </a:moveTo>
                  <a:lnTo>
                    <a:pt x="57265" y="2196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064622" y="3467769"/>
              <a:ext cx="347441" cy="406719"/>
            </a:xfrm>
            <a:custGeom>
              <a:avLst/>
              <a:gdLst/>
              <a:ahLst/>
              <a:cxnLst/>
              <a:rect l="0" t="0" r="0" b="0"/>
              <a:pathLst>
                <a:path w="347441" h="406719">
                  <a:moveTo>
                    <a:pt x="0" y="27692"/>
                  </a:moveTo>
                  <a:lnTo>
                    <a:pt x="16767" y="16514"/>
                  </a:lnTo>
                  <a:lnTo>
                    <a:pt x="79090" y="1351"/>
                  </a:lnTo>
                  <a:lnTo>
                    <a:pt x="136128" y="0"/>
                  </a:lnTo>
                  <a:lnTo>
                    <a:pt x="168515" y="7975"/>
                  </a:lnTo>
                  <a:lnTo>
                    <a:pt x="180193" y="15717"/>
                  </a:lnTo>
                  <a:lnTo>
                    <a:pt x="196289" y="36798"/>
                  </a:lnTo>
                  <a:lnTo>
                    <a:pt x="198710" y="47800"/>
                  </a:lnTo>
                  <a:lnTo>
                    <a:pt x="195160" y="69384"/>
                  </a:lnTo>
                  <a:lnTo>
                    <a:pt x="180007" y="95677"/>
                  </a:lnTo>
                  <a:lnTo>
                    <a:pt x="133215" y="155291"/>
                  </a:lnTo>
                  <a:lnTo>
                    <a:pt x="102137" y="193276"/>
                  </a:lnTo>
                  <a:lnTo>
                    <a:pt x="85168" y="210079"/>
                  </a:lnTo>
                  <a:lnTo>
                    <a:pt x="50784" y="271316"/>
                  </a:lnTo>
                  <a:lnTo>
                    <a:pt x="45853" y="309927"/>
                  </a:lnTo>
                  <a:lnTo>
                    <a:pt x="48845" y="337183"/>
                  </a:lnTo>
                  <a:lnTo>
                    <a:pt x="54790" y="348663"/>
                  </a:lnTo>
                  <a:lnTo>
                    <a:pt x="73874" y="367658"/>
                  </a:lnTo>
                  <a:lnTo>
                    <a:pt x="105337" y="385916"/>
                  </a:lnTo>
                  <a:lnTo>
                    <a:pt x="159324" y="401395"/>
                  </a:lnTo>
                  <a:lnTo>
                    <a:pt x="219822" y="405141"/>
                  </a:lnTo>
                  <a:lnTo>
                    <a:pt x="274662" y="406250"/>
                  </a:lnTo>
                  <a:lnTo>
                    <a:pt x="326348" y="406625"/>
                  </a:lnTo>
                  <a:lnTo>
                    <a:pt x="347440" y="4067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675274" y="3621803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0" y="31585"/>
                  </a:moveTo>
                  <a:lnTo>
                    <a:pt x="61111" y="13627"/>
                  </a:lnTo>
                  <a:lnTo>
                    <a:pt x="101759" y="3038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664746" y="3695502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0" y="10529"/>
                  </a:moveTo>
                  <a:lnTo>
                    <a:pt x="54144" y="2195"/>
                  </a:lnTo>
                  <a:lnTo>
                    <a:pt x="114680" y="434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982064" y="3589524"/>
              <a:ext cx="274543" cy="306021"/>
            </a:xfrm>
            <a:custGeom>
              <a:avLst/>
              <a:gdLst/>
              <a:ahLst/>
              <a:cxnLst/>
              <a:rect l="0" t="0" r="0" b="0"/>
              <a:pathLst>
                <a:path w="274543" h="306021">
                  <a:moveTo>
                    <a:pt x="9066" y="63864"/>
                  </a:moveTo>
                  <a:lnTo>
                    <a:pt x="0" y="122481"/>
                  </a:lnTo>
                  <a:lnTo>
                    <a:pt x="682" y="127509"/>
                  </a:lnTo>
                  <a:lnTo>
                    <a:pt x="2307" y="127351"/>
                  </a:lnTo>
                  <a:lnTo>
                    <a:pt x="42831" y="71647"/>
                  </a:lnTo>
                  <a:lnTo>
                    <a:pt x="63847" y="47436"/>
                  </a:lnTo>
                  <a:lnTo>
                    <a:pt x="115466" y="12829"/>
                  </a:lnTo>
                  <a:lnTo>
                    <a:pt x="129133" y="5274"/>
                  </a:lnTo>
                  <a:lnTo>
                    <a:pt x="156795" y="0"/>
                  </a:lnTo>
                  <a:lnTo>
                    <a:pt x="170722" y="231"/>
                  </a:lnTo>
                  <a:lnTo>
                    <a:pt x="198676" y="9846"/>
                  </a:lnTo>
                  <a:lnTo>
                    <a:pt x="223188" y="25818"/>
                  </a:lnTo>
                  <a:lnTo>
                    <a:pt x="258477" y="69339"/>
                  </a:lnTo>
                  <a:lnTo>
                    <a:pt x="273778" y="119429"/>
                  </a:lnTo>
                  <a:lnTo>
                    <a:pt x="274542" y="174955"/>
                  </a:lnTo>
                  <a:lnTo>
                    <a:pt x="272949" y="228451"/>
                  </a:lnTo>
                  <a:lnTo>
                    <a:pt x="264033" y="287356"/>
                  </a:lnTo>
                  <a:lnTo>
                    <a:pt x="261749" y="3060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709121" y="2780392"/>
              <a:ext cx="2113760" cy="1849192"/>
            </a:xfrm>
            <a:custGeom>
              <a:avLst/>
              <a:gdLst/>
              <a:ahLst/>
              <a:cxnLst/>
              <a:rect l="0" t="0" r="0" b="0"/>
              <a:pathLst>
                <a:path w="2113760" h="1849192">
                  <a:moveTo>
                    <a:pt x="2113759" y="957224"/>
                  </a:moveTo>
                  <a:lnTo>
                    <a:pt x="2113759" y="908293"/>
                  </a:lnTo>
                  <a:lnTo>
                    <a:pt x="2113759" y="857328"/>
                  </a:lnTo>
                  <a:lnTo>
                    <a:pt x="2110640" y="804013"/>
                  </a:lnTo>
                  <a:lnTo>
                    <a:pt x="2099105" y="749666"/>
                  </a:lnTo>
                  <a:lnTo>
                    <a:pt x="2091627" y="695560"/>
                  </a:lnTo>
                  <a:lnTo>
                    <a:pt x="2076266" y="646767"/>
                  </a:lnTo>
                  <a:lnTo>
                    <a:pt x="2055727" y="595265"/>
                  </a:lnTo>
                  <a:lnTo>
                    <a:pt x="2027935" y="541791"/>
                  </a:lnTo>
                  <a:lnTo>
                    <a:pt x="1996303" y="483183"/>
                  </a:lnTo>
                  <a:lnTo>
                    <a:pt x="1956645" y="428253"/>
                  </a:lnTo>
                  <a:lnTo>
                    <a:pt x="1908370" y="373763"/>
                  </a:lnTo>
                  <a:lnTo>
                    <a:pt x="1855852" y="314854"/>
                  </a:lnTo>
                  <a:lnTo>
                    <a:pt x="1795187" y="259835"/>
                  </a:lnTo>
                  <a:lnTo>
                    <a:pt x="1749513" y="224184"/>
                  </a:lnTo>
                  <a:lnTo>
                    <a:pt x="1701918" y="191961"/>
                  </a:lnTo>
                  <a:lnTo>
                    <a:pt x="1652298" y="162042"/>
                  </a:lnTo>
                  <a:lnTo>
                    <a:pt x="1599050" y="133147"/>
                  </a:lnTo>
                  <a:lnTo>
                    <a:pt x="1541069" y="104707"/>
                  </a:lnTo>
                  <a:lnTo>
                    <a:pt x="1479035" y="77639"/>
                  </a:lnTo>
                  <a:lnTo>
                    <a:pt x="1446115" y="65508"/>
                  </a:lnTo>
                  <a:lnTo>
                    <a:pt x="1412470" y="53911"/>
                  </a:lnTo>
                  <a:lnTo>
                    <a:pt x="1379511" y="43840"/>
                  </a:lnTo>
                  <a:lnTo>
                    <a:pt x="1347010" y="34786"/>
                  </a:lnTo>
                  <a:lnTo>
                    <a:pt x="1314814" y="26410"/>
                  </a:lnTo>
                  <a:lnTo>
                    <a:pt x="1281652" y="19657"/>
                  </a:lnTo>
                  <a:lnTo>
                    <a:pt x="1247846" y="13985"/>
                  </a:lnTo>
                  <a:lnTo>
                    <a:pt x="1213610" y="9033"/>
                  </a:lnTo>
                  <a:lnTo>
                    <a:pt x="1177918" y="5733"/>
                  </a:lnTo>
                  <a:lnTo>
                    <a:pt x="1141255" y="3532"/>
                  </a:lnTo>
                  <a:lnTo>
                    <a:pt x="1103945" y="2065"/>
                  </a:lnTo>
                  <a:lnTo>
                    <a:pt x="1067373" y="1087"/>
                  </a:lnTo>
                  <a:lnTo>
                    <a:pt x="1031294" y="435"/>
                  </a:lnTo>
                  <a:lnTo>
                    <a:pt x="995542" y="0"/>
                  </a:lnTo>
                  <a:lnTo>
                    <a:pt x="958840" y="2050"/>
                  </a:lnTo>
                  <a:lnTo>
                    <a:pt x="921503" y="5756"/>
                  </a:lnTo>
                  <a:lnTo>
                    <a:pt x="883744" y="10567"/>
                  </a:lnTo>
                  <a:lnTo>
                    <a:pt x="845703" y="16114"/>
                  </a:lnTo>
                  <a:lnTo>
                    <a:pt x="807475" y="22151"/>
                  </a:lnTo>
                  <a:lnTo>
                    <a:pt x="769120" y="28516"/>
                  </a:lnTo>
                  <a:lnTo>
                    <a:pt x="733023" y="37438"/>
                  </a:lnTo>
                  <a:lnTo>
                    <a:pt x="698429" y="48066"/>
                  </a:lnTo>
                  <a:lnTo>
                    <a:pt x="664838" y="59830"/>
                  </a:lnTo>
                  <a:lnTo>
                    <a:pt x="630746" y="72352"/>
                  </a:lnTo>
                  <a:lnTo>
                    <a:pt x="596319" y="85380"/>
                  </a:lnTo>
                  <a:lnTo>
                    <a:pt x="561670" y="98744"/>
                  </a:lnTo>
                  <a:lnTo>
                    <a:pt x="498214" y="132311"/>
                  </a:lnTo>
                  <a:lnTo>
                    <a:pt x="437646" y="170626"/>
                  </a:lnTo>
                  <a:lnTo>
                    <a:pt x="375632" y="211051"/>
                  </a:lnTo>
                  <a:lnTo>
                    <a:pt x="319215" y="255535"/>
                  </a:lnTo>
                  <a:lnTo>
                    <a:pt x="268014" y="303771"/>
                  </a:lnTo>
                  <a:lnTo>
                    <a:pt x="221861" y="356405"/>
                  </a:lnTo>
                  <a:lnTo>
                    <a:pt x="181072" y="410993"/>
                  </a:lnTo>
                  <a:lnTo>
                    <a:pt x="144616" y="467620"/>
                  </a:lnTo>
                  <a:lnTo>
                    <a:pt x="112815" y="527883"/>
                  </a:lnTo>
                  <a:lnTo>
                    <a:pt x="86203" y="589761"/>
                  </a:lnTo>
                  <a:lnTo>
                    <a:pt x="62678" y="652357"/>
                  </a:lnTo>
                  <a:lnTo>
                    <a:pt x="40524" y="715273"/>
                  </a:lnTo>
                  <a:lnTo>
                    <a:pt x="32042" y="747960"/>
                  </a:lnTo>
                  <a:lnTo>
                    <a:pt x="25218" y="781450"/>
                  </a:lnTo>
                  <a:lnTo>
                    <a:pt x="19499" y="815475"/>
                  </a:lnTo>
                  <a:lnTo>
                    <a:pt x="14516" y="849856"/>
                  </a:lnTo>
                  <a:lnTo>
                    <a:pt x="10025" y="884476"/>
                  </a:lnTo>
                  <a:lnTo>
                    <a:pt x="5860" y="919254"/>
                  </a:lnTo>
                  <a:lnTo>
                    <a:pt x="3084" y="954137"/>
                  </a:lnTo>
                  <a:lnTo>
                    <a:pt x="1233" y="989091"/>
                  </a:lnTo>
                  <a:lnTo>
                    <a:pt x="0" y="1024092"/>
                  </a:lnTo>
                  <a:lnTo>
                    <a:pt x="1517" y="1059125"/>
                  </a:lnTo>
                  <a:lnTo>
                    <a:pt x="4868" y="1094178"/>
                  </a:lnTo>
                  <a:lnTo>
                    <a:pt x="9442" y="1129245"/>
                  </a:lnTo>
                  <a:lnTo>
                    <a:pt x="14830" y="1163152"/>
                  </a:lnTo>
                  <a:lnTo>
                    <a:pt x="20762" y="1196285"/>
                  </a:lnTo>
                  <a:lnTo>
                    <a:pt x="27056" y="1228902"/>
                  </a:lnTo>
                  <a:lnTo>
                    <a:pt x="34762" y="1261175"/>
                  </a:lnTo>
                  <a:lnTo>
                    <a:pt x="43410" y="1293219"/>
                  </a:lnTo>
                  <a:lnTo>
                    <a:pt x="62376" y="1355730"/>
                  </a:lnTo>
                  <a:lnTo>
                    <a:pt x="82503" y="1414708"/>
                  </a:lnTo>
                  <a:lnTo>
                    <a:pt x="106267" y="1472116"/>
                  </a:lnTo>
                  <a:lnTo>
                    <a:pt x="134765" y="1527656"/>
                  </a:lnTo>
                  <a:lnTo>
                    <a:pt x="170828" y="1579637"/>
                  </a:lnTo>
                  <a:lnTo>
                    <a:pt x="210253" y="1626916"/>
                  </a:lnTo>
                  <a:lnTo>
                    <a:pt x="271910" y="1689875"/>
                  </a:lnTo>
                  <a:lnTo>
                    <a:pt x="316009" y="1726213"/>
                  </a:lnTo>
                  <a:lnTo>
                    <a:pt x="366805" y="1757961"/>
                  </a:lnTo>
                  <a:lnTo>
                    <a:pt x="420576" y="1784550"/>
                  </a:lnTo>
                  <a:lnTo>
                    <a:pt x="475670" y="1806896"/>
                  </a:lnTo>
                  <a:lnTo>
                    <a:pt x="531351" y="1824626"/>
                  </a:lnTo>
                  <a:lnTo>
                    <a:pt x="590414" y="1837186"/>
                  </a:lnTo>
                  <a:lnTo>
                    <a:pt x="651759" y="1845497"/>
                  </a:lnTo>
                  <a:lnTo>
                    <a:pt x="714118" y="1849191"/>
                  </a:lnTo>
                  <a:lnTo>
                    <a:pt x="746658" y="1847837"/>
                  </a:lnTo>
                  <a:lnTo>
                    <a:pt x="780049" y="1844594"/>
                  </a:lnTo>
                  <a:lnTo>
                    <a:pt x="814007" y="1840093"/>
                  </a:lnTo>
                  <a:lnTo>
                    <a:pt x="848345" y="1834752"/>
                  </a:lnTo>
                  <a:lnTo>
                    <a:pt x="882934" y="1828852"/>
                  </a:lnTo>
                  <a:lnTo>
                    <a:pt x="917693" y="1822579"/>
                  </a:lnTo>
                  <a:lnTo>
                    <a:pt x="952564" y="1816057"/>
                  </a:lnTo>
                  <a:lnTo>
                    <a:pt x="987509" y="1809369"/>
                  </a:lnTo>
                  <a:lnTo>
                    <a:pt x="1022505" y="1802572"/>
                  </a:lnTo>
                  <a:lnTo>
                    <a:pt x="1057533" y="1793360"/>
                  </a:lnTo>
                  <a:lnTo>
                    <a:pt x="1092584" y="1782540"/>
                  </a:lnTo>
                  <a:lnTo>
                    <a:pt x="1127650" y="1770647"/>
                  </a:lnTo>
                  <a:lnTo>
                    <a:pt x="1163895" y="1756869"/>
                  </a:lnTo>
                  <a:lnTo>
                    <a:pt x="1200927" y="1741835"/>
                  </a:lnTo>
                  <a:lnTo>
                    <a:pt x="1238483" y="1725963"/>
                  </a:lnTo>
                  <a:lnTo>
                    <a:pt x="1274049" y="1710702"/>
                  </a:lnTo>
                  <a:lnTo>
                    <a:pt x="1308287" y="1695849"/>
                  </a:lnTo>
                  <a:lnTo>
                    <a:pt x="1341641" y="1681268"/>
                  </a:lnTo>
                  <a:lnTo>
                    <a:pt x="1374406" y="1664528"/>
                  </a:lnTo>
                  <a:lnTo>
                    <a:pt x="1406778" y="1646349"/>
                  </a:lnTo>
                  <a:lnTo>
                    <a:pt x="1438887" y="1627211"/>
                  </a:lnTo>
                  <a:lnTo>
                    <a:pt x="1470823" y="1608603"/>
                  </a:lnTo>
                  <a:lnTo>
                    <a:pt x="1502641" y="1590348"/>
                  </a:lnTo>
                  <a:lnTo>
                    <a:pt x="1564901" y="1553298"/>
                  </a:lnTo>
                  <a:lnTo>
                    <a:pt x="1623768" y="1513435"/>
                  </a:lnTo>
                  <a:lnTo>
                    <a:pt x="1678006" y="1472320"/>
                  </a:lnTo>
                  <a:lnTo>
                    <a:pt x="1728239" y="1429481"/>
                  </a:lnTo>
                  <a:lnTo>
                    <a:pt x="1773961" y="1383145"/>
                  </a:lnTo>
                  <a:lnTo>
                    <a:pt x="1817679" y="1338375"/>
                  </a:lnTo>
                  <a:lnTo>
                    <a:pt x="1858166" y="1293911"/>
                  </a:lnTo>
                  <a:lnTo>
                    <a:pt x="1891758" y="1246853"/>
                  </a:lnTo>
                  <a:lnTo>
                    <a:pt x="1922286" y="1198642"/>
                  </a:lnTo>
                  <a:lnTo>
                    <a:pt x="1949111" y="1149919"/>
                  </a:lnTo>
                  <a:lnTo>
                    <a:pt x="1968833" y="1100968"/>
                  </a:lnTo>
                  <a:lnTo>
                    <a:pt x="1985397" y="1051916"/>
                  </a:lnTo>
                  <a:lnTo>
                    <a:pt x="1999388" y="1002819"/>
                  </a:lnTo>
                  <a:lnTo>
                    <a:pt x="2009505" y="953702"/>
                  </a:lnTo>
                  <a:lnTo>
                    <a:pt x="2014782" y="907696"/>
                  </a:lnTo>
                  <a:lnTo>
                    <a:pt x="2015957" y="862682"/>
                  </a:lnTo>
                  <a:lnTo>
                    <a:pt x="2012580" y="815379"/>
                  </a:lnTo>
                  <a:lnTo>
                    <a:pt x="2007180" y="767060"/>
                  </a:lnTo>
                  <a:lnTo>
                    <a:pt x="1999710" y="719459"/>
                  </a:lnTo>
                  <a:lnTo>
                    <a:pt x="1988592" y="674906"/>
                  </a:lnTo>
                  <a:lnTo>
                    <a:pt x="1972732" y="631708"/>
                  </a:lnTo>
                  <a:lnTo>
                    <a:pt x="1953985" y="589112"/>
                  </a:lnTo>
                  <a:lnTo>
                    <a:pt x="1922529" y="526840"/>
                  </a:lnTo>
                  <a:lnTo>
                    <a:pt x="1884094" y="470824"/>
                  </a:lnTo>
                  <a:lnTo>
                    <a:pt x="1841899" y="418352"/>
                  </a:lnTo>
                  <a:lnTo>
                    <a:pt x="1792873" y="372649"/>
                  </a:lnTo>
                  <a:lnTo>
                    <a:pt x="1741302" y="330641"/>
                  </a:lnTo>
                  <a:lnTo>
                    <a:pt x="1690147" y="295448"/>
                  </a:lnTo>
                  <a:lnTo>
                    <a:pt x="1636586" y="258354"/>
                  </a:lnTo>
                  <a:lnTo>
                    <a:pt x="1608392" y="2412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6885637" y="3684974"/>
            <a:ext cx="94758" cy="21058"/>
            <a:chOff x="6885637" y="3684974"/>
            <a:chExt cx="94758" cy="21058"/>
          </a:xfrm>
        </p:grpSpPr>
        <p:sp>
          <p:nvSpPr>
            <p:cNvPr id="70" name="Freeform 69"/>
            <p:cNvSpPr/>
            <p:nvPr/>
          </p:nvSpPr>
          <p:spPr>
            <a:xfrm>
              <a:off x="6885637" y="3684974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0"/>
                  </a:moveTo>
                  <a:lnTo>
                    <a:pt x="10528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896165" y="3684974"/>
              <a:ext cx="84230" cy="21058"/>
            </a:xfrm>
            <a:custGeom>
              <a:avLst/>
              <a:gdLst/>
              <a:ahLst/>
              <a:cxnLst/>
              <a:rect l="0" t="0" r="0" b="0"/>
              <a:pathLst>
                <a:path w="84230" h="21058">
                  <a:moveTo>
                    <a:pt x="0" y="0"/>
                  </a:moveTo>
                  <a:lnTo>
                    <a:pt x="58618" y="5589"/>
                  </a:lnTo>
                  <a:lnTo>
                    <a:pt x="72846" y="11453"/>
                  </a:lnTo>
                  <a:lnTo>
                    <a:pt x="84229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1990942" y="821232"/>
            <a:ext cx="2178344" cy="596139"/>
            <a:chOff x="1990942" y="821232"/>
            <a:chExt cx="2178344" cy="596139"/>
          </a:xfrm>
        </p:grpSpPr>
        <p:sp>
          <p:nvSpPr>
            <p:cNvPr id="73" name="Freeform 72"/>
            <p:cNvSpPr/>
            <p:nvPr/>
          </p:nvSpPr>
          <p:spPr>
            <a:xfrm>
              <a:off x="2173022" y="821232"/>
              <a:ext cx="1859393" cy="472603"/>
            </a:xfrm>
            <a:custGeom>
              <a:avLst/>
              <a:gdLst/>
              <a:ahLst/>
              <a:cxnLst/>
              <a:rect l="0" t="0" r="0" b="0"/>
              <a:pathLst>
                <a:path w="1859393" h="472603">
                  <a:moveTo>
                    <a:pt x="1859392" y="178975"/>
                  </a:moveTo>
                  <a:lnTo>
                    <a:pt x="1842625" y="190153"/>
                  </a:lnTo>
                  <a:lnTo>
                    <a:pt x="1821914" y="192522"/>
                  </a:lnTo>
                  <a:lnTo>
                    <a:pt x="1799452" y="188505"/>
                  </a:lnTo>
                  <a:lnTo>
                    <a:pt x="1773652" y="173090"/>
                  </a:lnTo>
                  <a:lnTo>
                    <a:pt x="1740854" y="150040"/>
                  </a:lnTo>
                  <a:lnTo>
                    <a:pt x="1689408" y="122955"/>
                  </a:lnTo>
                  <a:lnTo>
                    <a:pt x="1643538" y="102875"/>
                  </a:lnTo>
                  <a:lnTo>
                    <a:pt x="1623077" y="91340"/>
                  </a:lnTo>
                  <a:lnTo>
                    <a:pt x="1565401" y="71284"/>
                  </a:lnTo>
                  <a:lnTo>
                    <a:pt x="1514191" y="50728"/>
                  </a:lnTo>
                  <a:lnTo>
                    <a:pt x="1454639" y="29336"/>
                  </a:lnTo>
                  <a:lnTo>
                    <a:pt x="1408533" y="23503"/>
                  </a:lnTo>
                  <a:lnTo>
                    <a:pt x="1353797" y="20605"/>
                  </a:lnTo>
                  <a:lnTo>
                    <a:pt x="1302224" y="14027"/>
                  </a:lnTo>
                  <a:lnTo>
                    <a:pt x="1255353" y="12078"/>
                  </a:lnTo>
                  <a:lnTo>
                    <a:pt x="1206445" y="11212"/>
                  </a:lnTo>
                  <a:lnTo>
                    <a:pt x="1160922" y="10827"/>
                  </a:lnTo>
                  <a:lnTo>
                    <a:pt x="1108986" y="10610"/>
                  </a:lnTo>
                  <a:lnTo>
                    <a:pt x="1049515" y="10537"/>
                  </a:lnTo>
                  <a:lnTo>
                    <a:pt x="992708" y="10522"/>
                  </a:lnTo>
                  <a:lnTo>
                    <a:pt x="936426" y="11689"/>
                  </a:lnTo>
                  <a:lnTo>
                    <a:pt x="880248" y="18852"/>
                  </a:lnTo>
                  <a:lnTo>
                    <a:pt x="824091" y="26203"/>
                  </a:lnTo>
                  <a:lnTo>
                    <a:pt x="761872" y="32854"/>
                  </a:lnTo>
                  <a:lnTo>
                    <a:pt x="710241" y="51152"/>
                  </a:lnTo>
                  <a:lnTo>
                    <a:pt x="655329" y="66378"/>
                  </a:lnTo>
                  <a:lnTo>
                    <a:pt x="592186" y="81821"/>
                  </a:lnTo>
                  <a:lnTo>
                    <a:pt x="536560" y="106188"/>
                  </a:lnTo>
                  <a:lnTo>
                    <a:pt x="485841" y="127942"/>
                  </a:lnTo>
                  <a:lnTo>
                    <a:pt x="431932" y="151910"/>
                  </a:lnTo>
                  <a:lnTo>
                    <a:pt x="369866" y="186127"/>
                  </a:lnTo>
                  <a:lnTo>
                    <a:pt x="312430" y="221106"/>
                  </a:lnTo>
                  <a:lnTo>
                    <a:pt x="259156" y="256186"/>
                  </a:lnTo>
                  <a:lnTo>
                    <a:pt x="197068" y="299468"/>
                  </a:lnTo>
                  <a:lnTo>
                    <a:pt x="142272" y="349965"/>
                  </a:lnTo>
                  <a:lnTo>
                    <a:pt x="80943" y="400016"/>
                  </a:lnTo>
                  <a:lnTo>
                    <a:pt x="22788" y="456223"/>
                  </a:lnTo>
                  <a:lnTo>
                    <a:pt x="321" y="472602"/>
                  </a:lnTo>
                  <a:lnTo>
                    <a:pt x="0" y="471822"/>
                  </a:lnTo>
                  <a:lnTo>
                    <a:pt x="44384" y="416940"/>
                  </a:lnTo>
                  <a:lnTo>
                    <a:pt x="105950" y="367936"/>
                  </a:lnTo>
                  <a:lnTo>
                    <a:pt x="168742" y="328988"/>
                  </a:lnTo>
                  <a:lnTo>
                    <a:pt x="227865" y="287691"/>
                  </a:lnTo>
                  <a:lnTo>
                    <a:pt x="290680" y="251238"/>
                  </a:lnTo>
                  <a:lnTo>
                    <a:pt x="351626" y="220437"/>
                  </a:lnTo>
                  <a:lnTo>
                    <a:pt x="414577" y="185908"/>
                  </a:lnTo>
                  <a:lnTo>
                    <a:pt x="469847" y="157901"/>
                  </a:lnTo>
                  <a:lnTo>
                    <a:pt x="531415" y="129839"/>
                  </a:lnTo>
                  <a:lnTo>
                    <a:pt x="592665" y="109001"/>
                  </a:lnTo>
                  <a:lnTo>
                    <a:pt x="641526" y="91431"/>
                  </a:lnTo>
                  <a:lnTo>
                    <a:pt x="700550" y="74421"/>
                  </a:lnTo>
                  <a:lnTo>
                    <a:pt x="757270" y="59796"/>
                  </a:lnTo>
                  <a:lnTo>
                    <a:pt x="820769" y="52878"/>
                  </a:lnTo>
                  <a:lnTo>
                    <a:pt x="879586" y="44579"/>
                  </a:lnTo>
                  <a:lnTo>
                    <a:pt x="936264" y="37004"/>
                  </a:lnTo>
                  <a:lnTo>
                    <a:pt x="993690" y="25412"/>
                  </a:lnTo>
                  <a:lnTo>
                    <a:pt x="1057026" y="18790"/>
                  </a:lnTo>
                  <a:lnTo>
                    <a:pt x="1114944" y="6563"/>
                  </a:lnTo>
                  <a:lnTo>
                    <a:pt x="1171445" y="1289"/>
                  </a:lnTo>
                  <a:lnTo>
                    <a:pt x="1227665" y="247"/>
                  </a:lnTo>
                  <a:lnTo>
                    <a:pt x="1283831" y="41"/>
                  </a:lnTo>
                  <a:lnTo>
                    <a:pt x="1342325" y="0"/>
                  </a:lnTo>
                  <a:lnTo>
                    <a:pt x="1395402" y="1163"/>
                  </a:lnTo>
                  <a:lnTo>
                    <a:pt x="1457826" y="14645"/>
                  </a:lnTo>
                  <a:lnTo>
                    <a:pt x="1511756" y="34777"/>
                  </a:lnTo>
                  <a:lnTo>
                    <a:pt x="1571804" y="73158"/>
                  </a:lnTo>
                  <a:lnTo>
                    <a:pt x="1621739" y="102851"/>
                  </a:lnTo>
                  <a:lnTo>
                    <a:pt x="1680803" y="153040"/>
                  </a:lnTo>
                  <a:lnTo>
                    <a:pt x="1743613" y="196402"/>
                  </a:lnTo>
                  <a:lnTo>
                    <a:pt x="1785693" y="2316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811316" y="894922"/>
              <a:ext cx="357970" cy="237293"/>
            </a:xfrm>
            <a:custGeom>
              <a:avLst/>
              <a:gdLst/>
              <a:ahLst/>
              <a:cxnLst/>
              <a:rect l="0" t="0" r="0" b="0"/>
              <a:pathLst>
                <a:path w="357970" h="237293">
                  <a:moveTo>
                    <a:pt x="0" y="200041"/>
                  </a:moveTo>
                  <a:lnTo>
                    <a:pt x="58617" y="205630"/>
                  </a:lnTo>
                  <a:lnTo>
                    <a:pt x="112790" y="218000"/>
                  </a:lnTo>
                  <a:lnTo>
                    <a:pt x="168552" y="228588"/>
                  </a:lnTo>
                  <a:lnTo>
                    <a:pt x="230253" y="237292"/>
                  </a:lnTo>
                  <a:lnTo>
                    <a:pt x="284088" y="227015"/>
                  </a:lnTo>
                  <a:lnTo>
                    <a:pt x="302126" y="214369"/>
                  </a:lnTo>
                  <a:lnTo>
                    <a:pt x="317942" y="194711"/>
                  </a:lnTo>
                  <a:lnTo>
                    <a:pt x="344040" y="137551"/>
                  </a:lnTo>
                  <a:lnTo>
                    <a:pt x="355217" y="80853"/>
                  </a:lnTo>
                  <a:lnTo>
                    <a:pt x="357606" y="19905"/>
                  </a:lnTo>
                  <a:lnTo>
                    <a:pt x="35796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990942" y="1147606"/>
              <a:ext cx="241100" cy="269765"/>
            </a:xfrm>
            <a:custGeom>
              <a:avLst/>
              <a:gdLst/>
              <a:ahLst/>
              <a:cxnLst/>
              <a:rect l="0" t="0" r="0" b="0"/>
              <a:pathLst>
                <a:path w="241100" h="269765">
                  <a:moveTo>
                    <a:pt x="62115" y="0"/>
                  </a:moveTo>
                  <a:lnTo>
                    <a:pt x="42329" y="48931"/>
                  </a:lnTo>
                  <a:lnTo>
                    <a:pt x="27271" y="102472"/>
                  </a:lnTo>
                  <a:lnTo>
                    <a:pt x="6965" y="156418"/>
                  </a:lnTo>
                  <a:lnTo>
                    <a:pt x="528" y="219067"/>
                  </a:lnTo>
                  <a:lnTo>
                    <a:pt x="0" y="233782"/>
                  </a:lnTo>
                  <a:lnTo>
                    <a:pt x="3157" y="245932"/>
                  </a:lnTo>
                  <a:lnTo>
                    <a:pt x="16024" y="265671"/>
                  </a:lnTo>
                  <a:lnTo>
                    <a:pt x="23199" y="269530"/>
                  </a:lnTo>
                  <a:lnTo>
                    <a:pt x="30322" y="269764"/>
                  </a:lnTo>
                  <a:lnTo>
                    <a:pt x="69742" y="253328"/>
                  </a:lnTo>
                  <a:lnTo>
                    <a:pt x="128023" y="209268"/>
                  </a:lnTo>
                  <a:lnTo>
                    <a:pt x="189968" y="161857"/>
                  </a:lnTo>
                  <a:lnTo>
                    <a:pt x="241099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7" name="Freeform 76"/>
          <p:cNvSpPr/>
          <p:nvPr/>
        </p:nvSpPr>
        <p:spPr>
          <a:xfrm>
            <a:off x="6253927" y="3679385"/>
            <a:ext cx="105286" cy="26647"/>
          </a:xfrm>
          <a:custGeom>
            <a:avLst/>
            <a:gdLst/>
            <a:ahLst/>
            <a:cxnLst/>
            <a:rect l="0" t="0" r="0" b="0"/>
            <a:pathLst>
              <a:path w="105286" h="26647">
                <a:moveTo>
                  <a:pt x="0" y="5589"/>
                </a:moveTo>
                <a:lnTo>
                  <a:pt x="16768" y="0"/>
                </a:lnTo>
                <a:lnTo>
                  <a:pt x="34358" y="375"/>
                </a:lnTo>
                <a:lnTo>
                  <a:pt x="82254" y="13308"/>
                </a:lnTo>
                <a:lnTo>
                  <a:pt x="105285" y="2664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2000680" y="210569"/>
            <a:ext cx="5261464" cy="831753"/>
            <a:chOff x="2000680" y="210569"/>
            <a:chExt cx="5261464" cy="831753"/>
          </a:xfrm>
        </p:grpSpPr>
        <p:sp>
          <p:nvSpPr>
            <p:cNvPr id="2" name="Freeform 1"/>
            <p:cNvSpPr/>
            <p:nvPr/>
          </p:nvSpPr>
          <p:spPr>
            <a:xfrm>
              <a:off x="2000680" y="305326"/>
              <a:ext cx="633444" cy="631072"/>
            </a:xfrm>
            <a:custGeom>
              <a:avLst/>
              <a:gdLst/>
              <a:ahLst/>
              <a:cxnLst/>
              <a:rect l="0" t="0" r="0" b="0"/>
              <a:pathLst>
                <a:path w="633444" h="631072">
                  <a:moveTo>
                    <a:pt x="252418" y="0"/>
                  </a:moveTo>
                  <a:lnTo>
                    <a:pt x="228371" y="17981"/>
                  </a:lnTo>
                  <a:lnTo>
                    <a:pt x="178548" y="74354"/>
                  </a:lnTo>
                  <a:lnTo>
                    <a:pt x="134965" y="120839"/>
                  </a:lnTo>
                  <a:lnTo>
                    <a:pt x="83746" y="154545"/>
                  </a:lnTo>
                  <a:lnTo>
                    <a:pt x="36216" y="171297"/>
                  </a:lnTo>
                  <a:lnTo>
                    <a:pt x="25225" y="171520"/>
                  </a:lnTo>
                  <a:lnTo>
                    <a:pt x="6774" y="165528"/>
                  </a:lnTo>
                  <a:lnTo>
                    <a:pt x="2088" y="159485"/>
                  </a:lnTo>
                  <a:lnTo>
                    <a:pt x="133" y="151947"/>
                  </a:lnTo>
                  <a:lnTo>
                    <a:pt x="0" y="143412"/>
                  </a:lnTo>
                  <a:lnTo>
                    <a:pt x="16580" y="109043"/>
                  </a:lnTo>
                  <a:lnTo>
                    <a:pt x="43720" y="80402"/>
                  </a:lnTo>
                  <a:lnTo>
                    <a:pt x="93907" y="49764"/>
                  </a:lnTo>
                  <a:lnTo>
                    <a:pt x="142021" y="29433"/>
                  </a:lnTo>
                  <a:lnTo>
                    <a:pt x="204442" y="11490"/>
                  </a:lnTo>
                  <a:lnTo>
                    <a:pt x="246392" y="3404"/>
                  </a:lnTo>
                  <a:lnTo>
                    <a:pt x="307380" y="6262"/>
                  </a:lnTo>
                  <a:lnTo>
                    <a:pt x="363317" y="19261"/>
                  </a:lnTo>
                  <a:lnTo>
                    <a:pt x="406255" y="43146"/>
                  </a:lnTo>
                  <a:lnTo>
                    <a:pt x="414638" y="49821"/>
                  </a:lnTo>
                  <a:lnTo>
                    <a:pt x="427071" y="69716"/>
                  </a:lnTo>
                  <a:lnTo>
                    <a:pt x="432024" y="81572"/>
                  </a:lnTo>
                  <a:lnTo>
                    <a:pt x="434409" y="107224"/>
                  </a:lnTo>
                  <a:lnTo>
                    <a:pt x="426407" y="167409"/>
                  </a:lnTo>
                  <a:lnTo>
                    <a:pt x="413974" y="191777"/>
                  </a:lnTo>
                  <a:lnTo>
                    <a:pt x="377397" y="232074"/>
                  </a:lnTo>
                  <a:lnTo>
                    <a:pt x="314485" y="264542"/>
                  </a:lnTo>
                  <a:lnTo>
                    <a:pt x="252489" y="288907"/>
                  </a:lnTo>
                  <a:lnTo>
                    <a:pt x="226323" y="292180"/>
                  </a:lnTo>
                  <a:lnTo>
                    <a:pt x="220984" y="290713"/>
                  </a:lnTo>
                  <a:lnTo>
                    <a:pt x="220933" y="287395"/>
                  </a:lnTo>
                  <a:lnTo>
                    <a:pt x="224409" y="282844"/>
                  </a:lnTo>
                  <a:lnTo>
                    <a:pt x="246069" y="270849"/>
                  </a:lnTo>
                  <a:lnTo>
                    <a:pt x="285999" y="257485"/>
                  </a:lnTo>
                  <a:lnTo>
                    <a:pt x="324239" y="255276"/>
                  </a:lnTo>
                  <a:lnTo>
                    <a:pt x="382202" y="264418"/>
                  </a:lnTo>
                  <a:lnTo>
                    <a:pt x="435542" y="274098"/>
                  </a:lnTo>
                  <a:lnTo>
                    <a:pt x="473016" y="283258"/>
                  </a:lnTo>
                  <a:lnTo>
                    <a:pt x="535202" y="317735"/>
                  </a:lnTo>
                  <a:lnTo>
                    <a:pt x="597106" y="367575"/>
                  </a:lnTo>
                  <a:lnTo>
                    <a:pt x="614623" y="384075"/>
                  </a:lnTo>
                  <a:lnTo>
                    <a:pt x="632049" y="417697"/>
                  </a:lnTo>
                  <a:lnTo>
                    <a:pt x="633443" y="468473"/>
                  </a:lnTo>
                  <a:lnTo>
                    <a:pt x="620858" y="516793"/>
                  </a:lnTo>
                  <a:lnTo>
                    <a:pt x="596722" y="555156"/>
                  </a:lnTo>
                  <a:lnTo>
                    <a:pt x="567344" y="583161"/>
                  </a:lnTo>
                  <a:lnTo>
                    <a:pt x="507175" y="609343"/>
                  </a:lnTo>
                  <a:lnTo>
                    <a:pt x="452219" y="624432"/>
                  </a:lnTo>
                  <a:lnTo>
                    <a:pt x="402215" y="629554"/>
                  </a:lnTo>
                  <a:lnTo>
                    <a:pt x="344766" y="631071"/>
                  </a:lnTo>
                  <a:lnTo>
                    <a:pt x="286517" y="623178"/>
                  </a:lnTo>
                  <a:lnTo>
                    <a:pt x="228045" y="610354"/>
                  </a:lnTo>
                  <a:lnTo>
                    <a:pt x="166105" y="590967"/>
                  </a:lnTo>
                  <a:lnTo>
                    <a:pt x="126076" y="5790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969036" y="494839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72197" y="0"/>
                  </a:lnTo>
                  <a:lnTo>
                    <a:pt x="3426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011150" y="621181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10528"/>
                  </a:moveTo>
                  <a:lnTo>
                    <a:pt x="77411" y="10528"/>
                  </a:lnTo>
                  <a:lnTo>
                    <a:pt x="15913" y="32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733491" y="210569"/>
              <a:ext cx="14655" cy="168457"/>
            </a:xfrm>
            <a:custGeom>
              <a:avLst/>
              <a:gdLst/>
              <a:ahLst/>
              <a:cxnLst/>
              <a:rect l="0" t="0" r="0" b="0"/>
              <a:pathLst>
                <a:path w="14655" h="168457">
                  <a:moveTo>
                    <a:pt x="14654" y="0"/>
                  </a:moveTo>
                  <a:lnTo>
                    <a:pt x="0" y="49552"/>
                  </a:lnTo>
                  <a:lnTo>
                    <a:pt x="2097" y="109788"/>
                  </a:lnTo>
                  <a:lnTo>
                    <a:pt x="4125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600746" y="505367"/>
              <a:ext cx="326384" cy="10530"/>
            </a:xfrm>
            <a:custGeom>
              <a:avLst/>
              <a:gdLst/>
              <a:ahLst/>
              <a:cxnLst/>
              <a:rect l="0" t="0" r="0" b="0"/>
              <a:pathLst>
                <a:path w="326384" h="10530">
                  <a:moveTo>
                    <a:pt x="326383" y="0"/>
                  </a:moveTo>
                  <a:lnTo>
                    <a:pt x="269119" y="0"/>
                  </a:lnTo>
                  <a:lnTo>
                    <a:pt x="219729" y="0"/>
                  </a:lnTo>
                  <a:lnTo>
                    <a:pt x="164930" y="0"/>
                  </a:lnTo>
                  <a:lnTo>
                    <a:pt x="110479" y="3120"/>
                  </a:lnTo>
                  <a:lnTo>
                    <a:pt x="58470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832951" y="631709"/>
              <a:ext cx="20480" cy="231907"/>
            </a:xfrm>
            <a:custGeom>
              <a:avLst/>
              <a:gdLst/>
              <a:ahLst/>
              <a:cxnLst/>
              <a:rect l="0" t="0" r="0" b="0"/>
              <a:pathLst>
                <a:path w="20480" h="231907">
                  <a:moveTo>
                    <a:pt x="20479" y="0"/>
                  </a:moveTo>
                  <a:lnTo>
                    <a:pt x="9300" y="16768"/>
                  </a:lnTo>
                  <a:lnTo>
                    <a:pt x="1373" y="77922"/>
                  </a:lnTo>
                  <a:lnTo>
                    <a:pt x="0" y="128893"/>
                  </a:lnTo>
                  <a:lnTo>
                    <a:pt x="2655" y="188631"/>
                  </a:lnTo>
                  <a:lnTo>
                    <a:pt x="12044" y="2319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632638" y="663295"/>
              <a:ext cx="199736" cy="145374"/>
            </a:xfrm>
            <a:custGeom>
              <a:avLst/>
              <a:gdLst/>
              <a:ahLst/>
              <a:cxnLst/>
              <a:rect l="0" t="0" r="0" b="0"/>
              <a:pathLst>
                <a:path w="199736" h="145374">
                  <a:moveTo>
                    <a:pt x="199735" y="115813"/>
                  </a:moveTo>
                  <a:lnTo>
                    <a:pt x="157043" y="118933"/>
                  </a:lnTo>
                  <a:lnTo>
                    <a:pt x="97666" y="133772"/>
                  </a:lnTo>
                  <a:lnTo>
                    <a:pt x="36642" y="145373"/>
                  </a:lnTo>
                  <a:lnTo>
                    <a:pt x="15725" y="140260"/>
                  </a:lnTo>
                  <a:lnTo>
                    <a:pt x="6872" y="135620"/>
                  </a:lnTo>
                  <a:lnTo>
                    <a:pt x="2139" y="129018"/>
                  </a:lnTo>
                  <a:lnTo>
                    <a:pt x="154" y="121107"/>
                  </a:lnTo>
                  <a:lnTo>
                    <a:pt x="0" y="112323"/>
                  </a:lnTo>
                  <a:lnTo>
                    <a:pt x="10963" y="77605"/>
                  </a:lnTo>
                  <a:lnTo>
                    <a:pt x="43610" y="19936"/>
                  </a:lnTo>
                  <a:lnTo>
                    <a:pt x="5233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078323" y="252683"/>
              <a:ext cx="227833" cy="625820"/>
            </a:xfrm>
            <a:custGeom>
              <a:avLst/>
              <a:gdLst/>
              <a:ahLst/>
              <a:cxnLst/>
              <a:rect l="0" t="0" r="0" b="0"/>
              <a:pathLst>
                <a:path w="227833" h="625820">
                  <a:moveTo>
                    <a:pt x="227832" y="0"/>
                  </a:moveTo>
                  <a:lnTo>
                    <a:pt x="166959" y="50995"/>
                  </a:lnTo>
                  <a:lnTo>
                    <a:pt x="114416" y="114398"/>
                  </a:lnTo>
                  <a:lnTo>
                    <a:pt x="84416" y="168827"/>
                  </a:lnTo>
                  <a:lnTo>
                    <a:pt x="47460" y="232199"/>
                  </a:lnTo>
                  <a:lnTo>
                    <a:pt x="24950" y="290584"/>
                  </a:lnTo>
                  <a:lnTo>
                    <a:pt x="9012" y="341903"/>
                  </a:lnTo>
                  <a:lnTo>
                    <a:pt x="0" y="401562"/>
                  </a:lnTo>
                  <a:lnTo>
                    <a:pt x="449" y="454334"/>
                  </a:lnTo>
                  <a:lnTo>
                    <a:pt x="15481" y="517062"/>
                  </a:lnTo>
                  <a:lnTo>
                    <a:pt x="34022" y="561606"/>
                  </a:lnTo>
                  <a:lnTo>
                    <a:pt x="84273" y="623866"/>
                  </a:lnTo>
                  <a:lnTo>
                    <a:pt x="86507" y="6258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358798" y="677979"/>
              <a:ext cx="379026" cy="227472"/>
            </a:xfrm>
            <a:custGeom>
              <a:avLst/>
              <a:gdLst/>
              <a:ahLst/>
              <a:cxnLst/>
              <a:rect l="0" t="0" r="0" b="0"/>
              <a:pathLst>
                <a:path w="379026" h="227472">
                  <a:moveTo>
                    <a:pt x="0" y="6373"/>
                  </a:moveTo>
                  <a:lnTo>
                    <a:pt x="0" y="64990"/>
                  </a:lnTo>
                  <a:lnTo>
                    <a:pt x="8405" y="126399"/>
                  </a:lnTo>
                  <a:lnTo>
                    <a:pt x="21331" y="184803"/>
                  </a:lnTo>
                  <a:lnTo>
                    <a:pt x="24749" y="199026"/>
                  </a:lnTo>
                  <a:lnTo>
                    <a:pt x="27028" y="202659"/>
                  </a:lnTo>
                  <a:lnTo>
                    <a:pt x="28547" y="199231"/>
                  </a:lnTo>
                  <a:lnTo>
                    <a:pt x="31185" y="137185"/>
                  </a:lnTo>
                  <a:lnTo>
                    <a:pt x="31506" y="80262"/>
                  </a:lnTo>
                  <a:lnTo>
                    <a:pt x="37159" y="29547"/>
                  </a:lnTo>
                  <a:lnTo>
                    <a:pt x="42320" y="20652"/>
                  </a:lnTo>
                  <a:lnTo>
                    <a:pt x="57413" y="7650"/>
                  </a:lnTo>
                  <a:lnTo>
                    <a:pt x="65181" y="6054"/>
                  </a:lnTo>
                  <a:lnTo>
                    <a:pt x="72700" y="7330"/>
                  </a:lnTo>
                  <a:lnTo>
                    <a:pt x="88463" y="16157"/>
                  </a:lnTo>
                  <a:lnTo>
                    <a:pt x="124058" y="50420"/>
                  </a:lnTo>
                  <a:lnTo>
                    <a:pt x="159966" y="108619"/>
                  </a:lnTo>
                  <a:lnTo>
                    <a:pt x="171659" y="135324"/>
                  </a:lnTo>
                  <a:lnTo>
                    <a:pt x="171761" y="134454"/>
                  </a:lnTo>
                  <a:lnTo>
                    <a:pt x="169435" y="113343"/>
                  </a:lnTo>
                  <a:lnTo>
                    <a:pt x="168649" y="64287"/>
                  </a:lnTo>
                  <a:lnTo>
                    <a:pt x="174781" y="43421"/>
                  </a:lnTo>
                  <a:lnTo>
                    <a:pt x="186474" y="26348"/>
                  </a:lnTo>
                  <a:lnTo>
                    <a:pt x="203370" y="10961"/>
                  </a:lnTo>
                  <a:lnTo>
                    <a:pt x="225697" y="2563"/>
                  </a:lnTo>
                  <a:lnTo>
                    <a:pt x="250048" y="0"/>
                  </a:lnTo>
                  <a:lnTo>
                    <a:pt x="272569" y="2761"/>
                  </a:lnTo>
                  <a:lnTo>
                    <a:pt x="304979" y="16481"/>
                  </a:lnTo>
                  <a:lnTo>
                    <a:pt x="331219" y="40953"/>
                  </a:lnTo>
                  <a:lnTo>
                    <a:pt x="356757" y="99329"/>
                  </a:lnTo>
                  <a:lnTo>
                    <a:pt x="374187" y="154704"/>
                  </a:lnTo>
                  <a:lnTo>
                    <a:pt x="378070" y="201053"/>
                  </a:lnTo>
                  <a:lnTo>
                    <a:pt x="379025" y="2274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927336" y="652766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10529"/>
                  </a:moveTo>
                  <a:lnTo>
                    <a:pt x="87940" y="2196"/>
                  </a:lnTo>
                  <a:lnTo>
                    <a:pt x="28809" y="43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453761" y="431668"/>
              <a:ext cx="31587" cy="421141"/>
            </a:xfrm>
            <a:custGeom>
              <a:avLst/>
              <a:gdLst/>
              <a:ahLst/>
              <a:cxnLst/>
              <a:rect l="0" t="0" r="0" b="0"/>
              <a:pathLst>
                <a:path w="31587" h="421141">
                  <a:moveTo>
                    <a:pt x="31586" y="0"/>
                  </a:moveTo>
                  <a:lnTo>
                    <a:pt x="17115" y="34792"/>
                  </a:lnTo>
                  <a:lnTo>
                    <a:pt x="12480" y="81408"/>
                  </a:lnTo>
                  <a:lnTo>
                    <a:pt x="11107" y="139155"/>
                  </a:lnTo>
                  <a:lnTo>
                    <a:pt x="10700" y="200718"/>
                  </a:lnTo>
                  <a:lnTo>
                    <a:pt x="10580" y="262243"/>
                  </a:lnTo>
                  <a:lnTo>
                    <a:pt x="10544" y="316867"/>
                  </a:lnTo>
                  <a:lnTo>
                    <a:pt x="7412" y="374720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251843" y="484310"/>
              <a:ext cx="212448" cy="203429"/>
            </a:xfrm>
            <a:custGeom>
              <a:avLst/>
              <a:gdLst/>
              <a:ahLst/>
              <a:cxnLst/>
              <a:rect l="0" t="0" r="0" b="0"/>
              <a:pathLst>
                <a:path w="212448" h="203429">
                  <a:moveTo>
                    <a:pt x="212447" y="136871"/>
                  </a:moveTo>
                  <a:lnTo>
                    <a:pt x="150166" y="155999"/>
                  </a:lnTo>
                  <a:lnTo>
                    <a:pt x="87839" y="181085"/>
                  </a:lnTo>
                  <a:lnTo>
                    <a:pt x="33690" y="199856"/>
                  </a:lnTo>
                  <a:lnTo>
                    <a:pt x="23086" y="203428"/>
                  </a:lnTo>
                  <a:lnTo>
                    <a:pt x="14846" y="202299"/>
                  </a:lnTo>
                  <a:lnTo>
                    <a:pt x="8183" y="198037"/>
                  </a:lnTo>
                  <a:lnTo>
                    <a:pt x="2572" y="191686"/>
                  </a:lnTo>
                  <a:lnTo>
                    <a:pt x="0" y="183943"/>
                  </a:lnTo>
                  <a:lnTo>
                    <a:pt x="1970" y="155108"/>
                  </a:lnTo>
                  <a:lnTo>
                    <a:pt x="11133" y="118618"/>
                  </a:lnTo>
                  <a:lnTo>
                    <a:pt x="41238" y="57951"/>
                  </a:lnTo>
                  <a:lnTo>
                    <a:pt x="60301" y="15087"/>
                  </a:lnTo>
                  <a:lnTo>
                    <a:pt x="7557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506404" y="252683"/>
              <a:ext cx="258210" cy="789639"/>
            </a:xfrm>
            <a:custGeom>
              <a:avLst/>
              <a:gdLst/>
              <a:ahLst/>
              <a:cxnLst/>
              <a:rect l="0" t="0" r="0" b="0"/>
              <a:pathLst>
                <a:path w="258210" h="789639">
                  <a:moveTo>
                    <a:pt x="0" y="0"/>
                  </a:moveTo>
                  <a:lnTo>
                    <a:pt x="49498" y="58564"/>
                  </a:lnTo>
                  <a:lnTo>
                    <a:pt x="96868" y="116334"/>
                  </a:lnTo>
                  <a:lnTo>
                    <a:pt x="144558" y="176858"/>
                  </a:lnTo>
                  <a:lnTo>
                    <a:pt x="189355" y="239753"/>
                  </a:lnTo>
                  <a:lnTo>
                    <a:pt x="220374" y="295017"/>
                  </a:lnTo>
                  <a:lnTo>
                    <a:pt x="243442" y="350994"/>
                  </a:lnTo>
                  <a:lnTo>
                    <a:pt x="252028" y="407111"/>
                  </a:lnTo>
                  <a:lnTo>
                    <a:pt x="258209" y="448049"/>
                  </a:lnTo>
                  <a:lnTo>
                    <a:pt x="247883" y="506394"/>
                  </a:lnTo>
                  <a:lnTo>
                    <a:pt x="233324" y="559485"/>
                  </a:lnTo>
                  <a:lnTo>
                    <a:pt x="206746" y="620043"/>
                  </a:lnTo>
                  <a:lnTo>
                    <a:pt x="168877" y="682816"/>
                  </a:lnTo>
                  <a:lnTo>
                    <a:pt x="119347" y="743308"/>
                  </a:lnTo>
                  <a:lnTo>
                    <a:pt x="63171" y="7896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022300" y="536953"/>
              <a:ext cx="10530" cy="178985"/>
            </a:xfrm>
            <a:custGeom>
              <a:avLst/>
              <a:gdLst/>
              <a:ahLst/>
              <a:cxnLst/>
              <a:rect l="0" t="0" r="0" b="0"/>
              <a:pathLst>
                <a:path w="10530" h="178985">
                  <a:moveTo>
                    <a:pt x="10529" y="0"/>
                  </a:moveTo>
                  <a:lnTo>
                    <a:pt x="10529" y="57264"/>
                  </a:lnTo>
                  <a:lnTo>
                    <a:pt x="10529" y="118156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906486" y="621181"/>
              <a:ext cx="221100" cy="10096"/>
            </a:xfrm>
            <a:custGeom>
              <a:avLst/>
              <a:gdLst/>
              <a:ahLst/>
              <a:cxnLst/>
              <a:rect l="0" t="0" r="0" b="0"/>
              <a:pathLst>
                <a:path w="221100" h="10096">
                  <a:moveTo>
                    <a:pt x="221099" y="0"/>
                  </a:moveTo>
                  <a:lnTo>
                    <a:pt x="172168" y="8333"/>
                  </a:lnTo>
                  <a:lnTo>
                    <a:pt x="113038" y="10095"/>
                  </a:lnTo>
                  <a:lnTo>
                    <a:pt x="56297" y="320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580311" y="294797"/>
              <a:ext cx="10529" cy="210571"/>
            </a:xfrm>
            <a:custGeom>
              <a:avLst/>
              <a:gdLst/>
              <a:ahLst/>
              <a:cxnLst/>
              <a:rect l="0" t="0" r="0" b="0"/>
              <a:pathLst>
                <a:path w="10529" h="210571">
                  <a:moveTo>
                    <a:pt x="10528" y="0"/>
                  </a:moveTo>
                  <a:lnTo>
                    <a:pt x="1464" y="58617"/>
                  </a:lnTo>
                  <a:lnTo>
                    <a:pt x="289" y="112791"/>
                  </a:lnTo>
                  <a:lnTo>
                    <a:pt x="57" y="168553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411855" y="603706"/>
              <a:ext cx="305327" cy="17476"/>
            </a:xfrm>
            <a:custGeom>
              <a:avLst/>
              <a:gdLst/>
              <a:ahLst/>
              <a:cxnLst/>
              <a:rect l="0" t="0" r="0" b="0"/>
              <a:pathLst>
                <a:path w="305327" h="17476">
                  <a:moveTo>
                    <a:pt x="305326" y="17475"/>
                  </a:moveTo>
                  <a:lnTo>
                    <a:pt x="246709" y="11886"/>
                  </a:lnTo>
                  <a:lnTo>
                    <a:pt x="184130" y="6752"/>
                  </a:lnTo>
                  <a:lnTo>
                    <a:pt x="133976" y="0"/>
                  </a:lnTo>
                  <a:lnTo>
                    <a:pt x="74514" y="245"/>
                  </a:lnTo>
                  <a:lnTo>
                    <a:pt x="34946" y="4961"/>
                  </a:lnTo>
                  <a:lnTo>
                    <a:pt x="0" y="69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590925" y="673823"/>
              <a:ext cx="10444" cy="284271"/>
            </a:xfrm>
            <a:custGeom>
              <a:avLst/>
              <a:gdLst/>
              <a:ahLst/>
              <a:cxnLst/>
              <a:rect l="0" t="0" r="0" b="0"/>
              <a:pathLst>
                <a:path w="10444" h="284271">
                  <a:moveTo>
                    <a:pt x="10443" y="0"/>
                  </a:moveTo>
                  <a:lnTo>
                    <a:pt x="2109" y="54145"/>
                  </a:lnTo>
                  <a:lnTo>
                    <a:pt x="348" y="114681"/>
                  </a:lnTo>
                  <a:lnTo>
                    <a:pt x="0" y="174558"/>
                  </a:lnTo>
                  <a:lnTo>
                    <a:pt x="3050" y="228327"/>
                  </a:lnTo>
                  <a:lnTo>
                    <a:pt x="10443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361731" y="652766"/>
              <a:ext cx="218581" cy="168457"/>
            </a:xfrm>
            <a:custGeom>
              <a:avLst/>
              <a:gdLst/>
              <a:ahLst/>
              <a:cxnLst/>
              <a:rect l="0" t="0" r="0" b="0"/>
              <a:pathLst>
                <a:path w="218581" h="168457">
                  <a:moveTo>
                    <a:pt x="218580" y="168456"/>
                  </a:moveTo>
                  <a:lnTo>
                    <a:pt x="201812" y="162867"/>
                  </a:lnTo>
                  <a:lnTo>
                    <a:pt x="184222" y="163243"/>
                  </a:lnTo>
                  <a:lnTo>
                    <a:pt x="124411" y="167770"/>
                  </a:lnTo>
                  <a:lnTo>
                    <a:pt x="62501" y="168321"/>
                  </a:lnTo>
                  <a:lnTo>
                    <a:pt x="10454" y="162840"/>
                  </a:lnTo>
                  <a:lnTo>
                    <a:pt x="3790" y="157693"/>
                  </a:lnTo>
                  <a:lnTo>
                    <a:pt x="517" y="150752"/>
                  </a:lnTo>
                  <a:lnTo>
                    <a:pt x="0" y="133682"/>
                  </a:lnTo>
                  <a:lnTo>
                    <a:pt x="7456" y="104340"/>
                  </a:lnTo>
                  <a:lnTo>
                    <a:pt x="43672" y="43201"/>
                  </a:lnTo>
                  <a:lnTo>
                    <a:pt x="8170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849303" y="659172"/>
              <a:ext cx="412841" cy="298922"/>
            </a:xfrm>
            <a:custGeom>
              <a:avLst/>
              <a:gdLst/>
              <a:ahLst/>
              <a:cxnLst/>
              <a:rect l="0" t="0" r="0" b="0"/>
              <a:pathLst>
                <a:path w="412841" h="298922">
                  <a:moveTo>
                    <a:pt x="4749" y="56765"/>
                  </a:moveTo>
                  <a:lnTo>
                    <a:pt x="13082" y="114029"/>
                  </a:lnTo>
                  <a:lnTo>
                    <a:pt x="14843" y="174922"/>
                  </a:lnTo>
                  <a:lnTo>
                    <a:pt x="26673" y="234672"/>
                  </a:lnTo>
                  <a:lnTo>
                    <a:pt x="30870" y="248139"/>
                  </a:lnTo>
                  <a:lnTo>
                    <a:pt x="17999" y="186992"/>
                  </a:lnTo>
                  <a:lnTo>
                    <a:pt x="4593" y="127419"/>
                  </a:lnTo>
                  <a:lnTo>
                    <a:pt x="0" y="95186"/>
                  </a:lnTo>
                  <a:lnTo>
                    <a:pt x="6583" y="39485"/>
                  </a:lnTo>
                  <a:lnTo>
                    <a:pt x="9481" y="27697"/>
                  </a:lnTo>
                  <a:lnTo>
                    <a:pt x="16092" y="18669"/>
                  </a:lnTo>
                  <a:lnTo>
                    <a:pt x="35917" y="5519"/>
                  </a:lnTo>
                  <a:lnTo>
                    <a:pt x="57205" y="2014"/>
                  </a:lnTo>
                  <a:lnTo>
                    <a:pt x="78366" y="5525"/>
                  </a:lnTo>
                  <a:lnTo>
                    <a:pt x="131080" y="33308"/>
                  </a:lnTo>
                  <a:lnTo>
                    <a:pt x="157084" y="64763"/>
                  </a:lnTo>
                  <a:lnTo>
                    <a:pt x="182534" y="119603"/>
                  </a:lnTo>
                  <a:lnTo>
                    <a:pt x="187879" y="140845"/>
                  </a:lnTo>
                  <a:lnTo>
                    <a:pt x="186355" y="161984"/>
                  </a:lnTo>
                  <a:lnTo>
                    <a:pt x="185481" y="163176"/>
                  </a:lnTo>
                  <a:lnTo>
                    <a:pt x="185056" y="101655"/>
                  </a:lnTo>
                  <a:lnTo>
                    <a:pt x="198407" y="46602"/>
                  </a:lnTo>
                  <a:lnTo>
                    <a:pt x="204044" y="38292"/>
                  </a:lnTo>
                  <a:lnTo>
                    <a:pt x="219667" y="25938"/>
                  </a:lnTo>
                  <a:lnTo>
                    <a:pt x="278871" y="988"/>
                  </a:lnTo>
                  <a:lnTo>
                    <a:pt x="299716" y="0"/>
                  </a:lnTo>
                  <a:lnTo>
                    <a:pt x="320679" y="4630"/>
                  </a:lnTo>
                  <a:lnTo>
                    <a:pt x="341694" y="14487"/>
                  </a:lnTo>
                  <a:lnTo>
                    <a:pt x="359612" y="32906"/>
                  </a:lnTo>
                  <a:lnTo>
                    <a:pt x="379734" y="69583"/>
                  </a:lnTo>
                  <a:lnTo>
                    <a:pt x="402603" y="123898"/>
                  </a:lnTo>
                  <a:lnTo>
                    <a:pt x="412840" y="180857"/>
                  </a:lnTo>
                  <a:lnTo>
                    <a:pt x="411742" y="240981"/>
                  </a:lnTo>
                  <a:lnTo>
                    <a:pt x="394303" y="2989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3832373" y="149852"/>
            <a:ext cx="1389762" cy="292345"/>
            <a:chOff x="3832373" y="149852"/>
            <a:chExt cx="1389762" cy="292345"/>
          </a:xfrm>
        </p:grpSpPr>
        <p:sp>
          <p:nvSpPr>
            <p:cNvPr id="23" name="Freeform 22"/>
            <p:cNvSpPr/>
            <p:nvPr/>
          </p:nvSpPr>
          <p:spPr>
            <a:xfrm>
              <a:off x="3832373" y="150341"/>
              <a:ext cx="747524" cy="291856"/>
            </a:xfrm>
            <a:custGeom>
              <a:avLst/>
              <a:gdLst/>
              <a:ahLst/>
              <a:cxnLst/>
              <a:rect l="0" t="0" r="0" b="0"/>
              <a:pathLst>
                <a:path w="747524" h="291856">
                  <a:moveTo>
                    <a:pt x="0" y="112871"/>
                  </a:moveTo>
                  <a:lnTo>
                    <a:pt x="29308" y="74498"/>
                  </a:lnTo>
                  <a:lnTo>
                    <a:pt x="84952" y="41238"/>
                  </a:lnTo>
                  <a:lnTo>
                    <a:pt x="136060" y="15490"/>
                  </a:lnTo>
                  <a:lnTo>
                    <a:pt x="185503" y="3039"/>
                  </a:lnTo>
                  <a:lnTo>
                    <a:pt x="246426" y="0"/>
                  </a:lnTo>
                  <a:lnTo>
                    <a:pt x="296306" y="3434"/>
                  </a:lnTo>
                  <a:lnTo>
                    <a:pt x="349057" y="11945"/>
                  </a:lnTo>
                  <a:lnTo>
                    <a:pt x="406728" y="26471"/>
                  </a:lnTo>
                  <a:lnTo>
                    <a:pt x="463180" y="47538"/>
                  </a:lnTo>
                  <a:lnTo>
                    <a:pt x="524980" y="68900"/>
                  </a:lnTo>
                  <a:lnTo>
                    <a:pt x="588019" y="102560"/>
                  </a:lnTo>
                  <a:lnTo>
                    <a:pt x="642031" y="144702"/>
                  </a:lnTo>
                  <a:lnTo>
                    <a:pt x="704473" y="196908"/>
                  </a:lnTo>
                  <a:lnTo>
                    <a:pt x="733300" y="230726"/>
                  </a:lnTo>
                  <a:lnTo>
                    <a:pt x="741202" y="253769"/>
                  </a:lnTo>
                  <a:lnTo>
                    <a:pt x="747523" y="291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495668" y="149852"/>
              <a:ext cx="726467" cy="155475"/>
            </a:xfrm>
            <a:custGeom>
              <a:avLst/>
              <a:gdLst/>
              <a:ahLst/>
              <a:cxnLst/>
              <a:rect l="0" t="0" r="0" b="0"/>
              <a:pathLst>
                <a:path w="726467" h="155475">
                  <a:moveTo>
                    <a:pt x="0" y="60717"/>
                  </a:moveTo>
                  <a:lnTo>
                    <a:pt x="43963" y="36998"/>
                  </a:lnTo>
                  <a:lnTo>
                    <a:pt x="101404" y="29516"/>
                  </a:lnTo>
                  <a:lnTo>
                    <a:pt x="151839" y="21187"/>
                  </a:lnTo>
                  <a:lnTo>
                    <a:pt x="203826" y="12480"/>
                  </a:lnTo>
                  <a:lnTo>
                    <a:pt x="253935" y="8210"/>
                  </a:lnTo>
                  <a:lnTo>
                    <a:pt x="309733" y="0"/>
                  </a:lnTo>
                  <a:lnTo>
                    <a:pt x="362394" y="1393"/>
                  </a:lnTo>
                  <a:lnTo>
                    <a:pt x="419332" y="9215"/>
                  </a:lnTo>
                  <a:lnTo>
                    <a:pt x="479794" y="22338"/>
                  </a:lnTo>
                  <a:lnTo>
                    <a:pt x="542598" y="42810"/>
                  </a:lnTo>
                  <a:lnTo>
                    <a:pt x="602669" y="68359"/>
                  </a:lnTo>
                  <a:lnTo>
                    <a:pt x="662244" y="111247"/>
                  </a:lnTo>
                  <a:lnTo>
                    <a:pt x="717015" y="143836"/>
                  </a:lnTo>
                  <a:lnTo>
                    <a:pt x="726466" y="1554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2410892" y="1284476"/>
            <a:ext cx="4232590" cy="747525"/>
            <a:chOff x="2410892" y="1284476"/>
            <a:chExt cx="4232590" cy="747525"/>
          </a:xfrm>
        </p:grpSpPr>
        <p:sp>
          <p:nvSpPr>
            <p:cNvPr id="26" name="Freeform 25"/>
            <p:cNvSpPr/>
            <p:nvPr/>
          </p:nvSpPr>
          <p:spPr>
            <a:xfrm>
              <a:off x="2410892" y="1406673"/>
              <a:ext cx="448419" cy="517617"/>
            </a:xfrm>
            <a:custGeom>
              <a:avLst/>
              <a:gdLst/>
              <a:ahLst/>
              <a:cxnLst/>
              <a:rect l="0" t="0" r="0" b="0"/>
              <a:pathLst>
                <a:path w="448419" h="517617">
                  <a:moveTo>
                    <a:pt x="168589" y="56788"/>
                  </a:moveTo>
                  <a:lnTo>
                    <a:pt x="111355" y="102569"/>
                  </a:lnTo>
                  <a:lnTo>
                    <a:pt x="53558" y="142452"/>
                  </a:lnTo>
                  <a:lnTo>
                    <a:pt x="32067" y="152573"/>
                  </a:lnTo>
                  <a:lnTo>
                    <a:pt x="22592" y="153400"/>
                  </a:lnTo>
                  <a:lnTo>
                    <a:pt x="5826" y="148079"/>
                  </a:lnTo>
                  <a:lnTo>
                    <a:pt x="1589" y="141045"/>
                  </a:lnTo>
                  <a:lnTo>
                    <a:pt x="0" y="120752"/>
                  </a:lnTo>
                  <a:lnTo>
                    <a:pt x="11272" y="88608"/>
                  </a:lnTo>
                  <a:lnTo>
                    <a:pt x="35019" y="56857"/>
                  </a:lnTo>
                  <a:lnTo>
                    <a:pt x="69872" y="30812"/>
                  </a:lnTo>
                  <a:lnTo>
                    <a:pt x="131975" y="9456"/>
                  </a:lnTo>
                  <a:lnTo>
                    <a:pt x="183217" y="0"/>
                  </a:lnTo>
                  <a:lnTo>
                    <a:pt x="233105" y="4737"/>
                  </a:lnTo>
                  <a:lnTo>
                    <a:pt x="259264" y="14547"/>
                  </a:lnTo>
                  <a:lnTo>
                    <a:pt x="288133" y="38813"/>
                  </a:lnTo>
                  <a:lnTo>
                    <a:pt x="297759" y="61277"/>
                  </a:lnTo>
                  <a:lnTo>
                    <a:pt x="300326" y="73819"/>
                  </a:lnTo>
                  <a:lnTo>
                    <a:pt x="296939" y="97112"/>
                  </a:lnTo>
                  <a:lnTo>
                    <a:pt x="270111" y="146251"/>
                  </a:lnTo>
                  <a:lnTo>
                    <a:pt x="229847" y="191443"/>
                  </a:lnTo>
                  <a:lnTo>
                    <a:pt x="169955" y="225920"/>
                  </a:lnTo>
                  <a:lnTo>
                    <a:pt x="137409" y="238442"/>
                  </a:lnTo>
                  <a:lnTo>
                    <a:pt x="132594" y="237552"/>
                  </a:lnTo>
                  <a:lnTo>
                    <a:pt x="131725" y="233449"/>
                  </a:lnTo>
                  <a:lnTo>
                    <a:pt x="133485" y="227205"/>
                  </a:lnTo>
                  <a:lnTo>
                    <a:pt x="138167" y="221872"/>
                  </a:lnTo>
                  <a:lnTo>
                    <a:pt x="152729" y="212826"/>
                  </a:lnTo>
                  <a:lnTo>
                    <a:pt x="200248" y="205893"/>
                  </a:lnTo>
                  <a:lnTo>
                    <a:pt x="247900" y="205862"/>
                  </a:lnTo>
                  <a:lnTo>
                    <a:pt x="310164" y="215739"/>
                  </a:lnTo>
                  <a:lnTo>
                    <a:pt x="333287" y="223359"/>
                  </a:lnTo>
                  <a:lnTo>
                    <a:pt x="373434" y="253554"/>
                  </a:lnTo>
                  <a:lnTo>
                    <a:pt x="422642" y="302974"/>
                  </a:lnTo>
                  <a:lnTo>
                    <a:pt x="437870" y="326861"/>
                  </a:lnTo>
                  <a:lnTo>
                    <a:pt x="448418" y="372206"/>
                  </a:lnTo>
                  <a:lnTo>
                    <a:pt x="444646" y="402474"/>
                  </a:lnTo>
                  <a:lnTo>
                    <a:pt x="435171" y="429185"/>
                  </a:lnTo>
                  <a:lnTo>
                    <a:pt x="423161" y="448855"/>
                  </a:lnTo>
                  <a:lnTo>
                    <a:pt x="373510" y="486613"/>
                  </a:lnTo>
                  <a:lnTo>
                    <a:pt x="316631" y="511856"/>
                  </a:lnTo>
                  <a:lnTo>
                    <a:pt x="262237" y="517616"/>
                  </a:lnTo>
                  <a:lnTo>
                    <a:pt x="199846" y="513734"/>
                  </a:lnTo>
                  <a:lnTo>
                    <a:pt x="142496" y="505174"/>
                  </a:lnTo>
                  <a:lnTo>
                    <a:pt x="82182" y="483133"/>
                  </a:lnTo>
                  <a:lnTo>
                    <a:pt x="63305" y="47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253305" y="1505575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10528"/>
                  </a:moveTo>
                  <a:lnTo>
                    <a:pt x="129130" y="2195"/>
                  </a:lnTo>
                  <a:lnTo>
                    <a:pt x="74526" y="650"/>
                  </a:lnTo>
                  <a:lnTo>
                    <a:pt x="30661" y="1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316476" y="1652974"/>
              <a:ext cx="157929" cy="1"/>
            </a:xfrm>
            <a:custGeom>
              <a:avLst/>
              <a:gdLst/>
              <a:ahLst/>
              <a:cxnLst/>
              <a:rect l="0" t="0" r="0" b="0"/>
              <a:pathLst>
                <a:path w="157929" h="1">
                  <a:moveTo>
                    <a:pt x="157928" y="0"/>
                  </a:moveTo>
                  <a:lnTo>
                    <a:pt x="99311" y="0"/>
                  </a:lnTo>
                  <a:lnTo>
                    <a:pt x="4630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958715" y="1284476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10528" y="0"/>
                  </a:moveTo>
                  <a:lnTo>
                    <a:pt x="4939" y="62093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937658" y="1568746"/>
              <a:ext cx="200042" cy="10529"/>
            </a:xfrm>
            <a:custGeom>
              <a:avLst/>
              <a:gdLst/>
              <a:ahLst/>
              <a:cxnLst/>
              <a:rect l="0" t="0" r="0" b="0"/>
              <a:pathLst>
                <a:path w="200042" h="10529">
                  <a:moveTo>
                    <a:pt x="200041" y="0"/>
                  </a:moveTo>
                  <a:lnTo>
                    <a:pt x="139657" y="3119"/>
                  </a:lnTo>
                  <a:lnTo>
                    <a:pt x="88173" y="8333"/>
                  </a:lnTo>
                  <a:lnTo>
                    <a:pt x="28855" y="1009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085707" y="1737202"/>
              <a:ext cx="20408" cy="210571"/>
            </a:xfrm>
            <a:custGeom>
              <a:avLst/>
              <a:gdLst/>
              <a:ahLst/>
              <a:cxnLst/>
              <a:rect l="0" t="0" r="0" b="0"/>
              <a:pathLst>
                <a:path w="20408" h="210571">
                  <a:moveTo>
                    <a:pt x="9878" y="0"/>
                  </a:moveTo>
                  <a:lnTo>
                    <a:pt x="1545" y="57264"/>
                  </a:lnTo>
                  <a:lnTo>
                    <a:pt x="0" y="106654"/>
                  </a:lnTo>
                  <a:lnTo>
                    <a:pt x="2662" y="155213"/>
                  </a:lnTo>
                  <a:lnTo>
                    <a:pt x="10860" y="189878"/>
                  </a:lnTo>
                  <a:lnTo>
                    <a:pt x="20407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929496" y="1779316"/>
              <a:ext cx="176619" cy="110275"/>
            </a:xfrm>
            <a:custGeom>
              <a:avLst/>
              <a:gdLst/>
              <a:ahLst/>
              <a:cxnLst/>
              <a:rect l="0" t="0" r="0" b="0"/>
              <a:pathLst>
                <a:path w="176619" h="110275">
                  <a:moveTo>
                    <a:pt x="176618" y="73699"/>
                  </a:moveTo>
                  <a:lnTo>
                    <a:pt x="121477" y="88353"/>
                  </a:lnTo>
                  <a:lnTo>
                    <a:pt x="58742" y="102246"/>
                  </a:lnTo>
                  <a:lnTo>
                    <a:pt x="9834" y="110274"/>
                  </a:lnTo>
                  <a:lnTo>
                    <a:pt x="3427" y="107441"/>
                  </a:lnTo>
                  <a:lnTo>
                    <a:pt x="326" y="100873"/>
                  </a:lnTo>
                  <a:lnTo>
                    <a:pt x="0" y="81097"/>
                  </a:lnTo>
                  <a:lnTo>
                    <a:pt x="7563" y="45995"/>
                  </a:lnTo>
                  <a:lnTo>
                    <a:pt x="2921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464082" y="1684559"/>
              <a:ext cx="126344" cy="10530"/>
            </a:xfrm>
            <a:custGeom>
              <a:avLst/>
              <a:gdLst/>
              <a:ahLst/>
              <a:cxnLst/>
              <a:rect l="0" t="0" r="0" b="0"/>
              <a:pathLst>
                <a:path w="126344" h="10530">
                  <a:moveTo>
                    <a:pt x="126343" y="0"/>
                  </a:moveTo>
                  <a:lnTo>
                    <a:pt x="83651" y="3120"/>
                  </a:lnTo>
                  <a:lnTo>
                    <a:pt x="20548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875695" y="1568746"/>
              <a:ext cx="20057" cy="368498"/>
            </a:xfrm>
            <a:custGeom>
              <a:avLst/>
              <a:gdLst/>
              <a:ahLst/>
              <a:cxnLst/>
              <a:rect l="0" t="0" r="0" b="0"/>
              <a:pathLst>
                <a:path w="20057" h="368498">
                  <a:moveTo>
                    <a:pt x="20056" y="0"/>
                  </a:moveTo>
                  <a:lnTo>
                    <a:pt x="10991" y="58616"/>
                  </a:lnTo>
                  <a:lnTo>
                    <a:pt x="9961" y="115763"/>
                  </a:lnTo>
                  <a:lnTo>
                    <a:pt x="2378" y="175985"/>
                  </a:lnTo>
                  <a:lnTo>
                    <a:pt x="0" y="221249"/>
                  </a:lnTo>
                  <a:lnTo>
                    <a:pt x="465" y="281454"/>
                  </a:lnTo>
                  <a:lnTo>
                    <a:pt x="10510" y="339259"/>
                  </a:lnTo>
                  <a:lnTo>
                    <a:pt x="20056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485347" y="1631917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10528" y="0"/>
                  </a:moveTo>
                  <a:lnTo>
                    <a:pt x="7409" y="57264"/>
                  </a:lnTo>
                  <a:lnTo>
                    <a:pt x="2195" y="106654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411647" y="1716145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21057"/>
                  </a:moveTo>
                  <a:lnTo>
                    <a:pt x="187477" y="6585"/>
                  </a:lnTo>
                  <a:lnTo>
                    <a:pt x="129536" y="1300"/>
                  </a:lnTo>
                  <a:lnTo>
                    <a:pt x="77765" y="385"/>
                  </a:lnTo>
                  <a:lnTo>
                    <a:pt x="35910" y="11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990714" y="1410818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10529" y="0"/>
                  </a:moveTo>
                  <a:lnTo>
                    <a:pt x="7409" y="57264"/>
                  </a:lnTo>
                  <a:lnTo>
                    <a:pt x="2195" y="100415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885429" y="1695088"/>
              <a:ext cx="210572" cy="1"/>
            </a:xfrm>
            <a:custGeom>
              <a:avLst/>
              <a:gdLst/>
              <a:ahLst/>
              <a:cxnLst/>
              <a:rect l="0" t="0" r="0" b="0"/>
              <a:pathLst>
                <a:path w="210572" h="1">
                  <a:moveTo>
                    <a:pt x="210571" y="0"/>
                  </a:moveTo>
                  <a:lnTo>
                    <a:pt x="148093" y="0"/>
                  </a:lnTo>
                  <a:lnTo>
                    <a:pt x="85795" y="0"/>
                  </a:lnTo>
                  <a:lnTo>
                    <a:pt x="2907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022300" y="1842487"/>
              <a:ext cx="31587" cy="189514"/>
            </a:xfrm>
            <a:custGeom>
              <a:avLst/>
              <a:gdLst/>
              <a:ahLst/>
              <a:cxnLst/>
              <a:rect l="0" t="0" r="0" b="0"/>
              <a:pathLst>
                <a:path w="31587" h="189514">
                  <a:moveTo>
                    <a:pt x="31586" y="0"/>
                  </a:moveTo>
                  <a:lnTo>
                    <a:pt x="13628" y="63450"/>
                  </a:lnTo>
                  <a:lnTo>
                    <a:pt x="3039" y="124664"/>
                  </a:lnTo>
                  <a:lnTo>
                    <a:pt x="900" y="161719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883791" y="1842487"/>
              <a:ext cx="117454" cy="126343"/>
            </a:xfrm>
            <a:custGeom>
              <a:avLst/>
              <a:gdLst/>
              <a:ahLst/>
              <a:cxnLst/>
              <a:rect l="0" t="0" r="0" b="0"/>
              <a:pathLst>
                <a:path w="117454" h="126343">
                  <a:moveTo>
                    <a:pt x="117453" y="126342"/>
                  </a:moveTo>
                  <a:lnTo>
                    <a:pt x="58836" y="126342"/>
                  </a:lnTo>
                  <a:lnTo>
                    <a:pt x="24046" y="120752"/>
                  </a:lnTo>
                  <a:lnTo>
                    <a:pt x="15407" y="115596"/>
                  </a:lnTo>
                  <a:lnTo>
                    <a:pt x="2689" y="100509"/>
                  </a:lnTo>
                  <a:lnTo>
                    <a:pt x="0" y="91572"/>
                  </a:lnTo>
                  <a:lnTo>
                    <a:pt x="131" y="72284"/>
                  </a:lnTo>
                  <a:lnTo>
                    <a:pt x="21227" y="23990"/>
                  </a:lnTo>
                  <a:lnTo>
                    <a:pt x="3322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296041" y="1778573"/>
              <a:ext cx="347441" cy="253428"/>
            </a:xfrm>
            <a:custGeom>
              <a:avLst/>
              <a:gdLst/>
              <a:ahLst/>
              <a:cxnLst/>
              <a:rect l="0" t="0" r="0" b="0"/>
              <a:pathLst>
                <a:path w="347441" h="253428">
                  <a:moveTo>
                    <a:pt x="0" y="106028"/>
                  </a:moveTo>
                  <a:lnTo>
                    <a:pt x="0" y="154958"/>
                  </a:lnTo>
                  <a:lnTo>
                    <a:pt x="5589" y="214089"/>
                  </a:lnTo>
                  <a:lnTo>
                    <a:pt x="8405" y="219013"/>
                  </a:lnTo>
                  <a:lnTo>
                    <a:pt x="11453" y="217616"/>
                  </a:lnTo>
                  <a:lnTo>
                    <a:pt x="21331" y="193293"/>
                  </a:lnTo>
                  <a:lnTo>
                    <a:pt x="35149" y="137563"/>
                  </a:lnTo>
                  <a:lnTo>
                    <a:pt x="51229" y="98604"/>
                  </a:lnTo>
                  <a:lnTo>
                    <a:pt x="57549" y="92890"/>
                  </a:lnTo>
                  <a:lnTo>
                    <a:pt x="64102" y="91420"/>
                  </a:lnTo>
                  <a:lnTo>
                    <a:pt x="70811" y="92780"/>
                  </a:lnTo>
                  <a:lnTo>
                    <a:pt x="84504" y="103649"/>
                  </a:lnTo>
                  <a:lnTo>
                    <a:pt x="112358" y="133634"/>
                  </a:lnTo>
                  <a:lnTo>
                    <a:pt x="120529" y="137300"/>
                  </a:lnTo>
                  <a:lnTo>
                    <a:pt x="138966" y="138254"/>
                  </a:lnTo>
                  <a:lnTo>
                    <a:pt x="147626" y="133361"/>
                  </a:lnTo>
                  <a:lnTo>
                    <a:pt x="163487" y="115446"/>
                  </a:lnTo>
                  <a:lnTo>
                    <a:pt x="192278" y="53288"/>
                  </a:lnTo>
                  <a:lnTo>
                    <a:pt x="208920" y="21771"/>
                  </a:lnTo>
                  <a:lnTo>
                    <a:pt x="225044" y="6969"/>
                  </a:lnTo>
                  <a:lnTo>
                    <a:pt x="234258" y="1384"/>
                  </a:lnTo>
                  <a:lnTo>
                    <a:pt x="243910" y="0"/>
                  </a:lnTo>
                  <a:lnTo>
                    <a:pt x="263992" y="4702"/>
                  </a:lnTo>
                  <a:lnTo>
                    <a:pt x="281497" y="17710"/>
                  </a:lnTo>
                  <a:lnTo>
                    <a:pt x="295905" y="35190"/>
                  </a:lnTo>
                  <a:lnTo>
                    <a:pt x="322355" y="95750"/>
                  </a:lnTo>
                  <a:lnTo>
                    <a:pt x="336809" y="143902"/>
                  </a:lnTo>
                  <a:lnTo>
                    <a:pt x="345341" y="203456"/>
                  </a:lnTo>
                  <a:lnTo>
                    <a:pt x="347440" y="2534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2642653" y="2512497"/>
            <a:ext cx="779109" cy="318782"/>
            <a:chOff x="2642653" y="2512497"/>
            <a:chExt cx="779109" cy="318782"/>
          </a:xfrm>
        </p:grpSpPr>
        <p:sp>
          <p:nvSpPr>
            <p:cNvPr id="43" name="Freeform 42"/>
            <p:cNvSpPr/>
            <p:nvPr/>
          </p:nvSpPr>
          <p:spPr>
            <a:xfrm>
              <a:off x="2642653" y="2512497"/>
              <a:ext cx="327941" cy="318782"/>
            </a:xfrm>
            <a:custGeom>
              <a:avLst/>
              <a:gdLst/>
              <a:ahLst/>
              <a:cxnLst/>
              <a:rect l="0" t="0" r="0" b="0"/>
              <a:pathLst>
                <a:path w="327941" h="318782">
                  <a:moveTo>
                    <a:pt x="0" y="77513"/>
                  </a:moveTo>
                  <a:lnTo>
                    <a:pt x="20243" y="33550"/>
                  </a:lnTo>
                  <a:lnTo>
                    <a:pt x="39022" y="19760"/>
                  </a:lnTo>
                  <a:lnTo>
                    <a:pt x="89206" y="1374"/>
                  </a:lnTo>
                  <a:lnTo>
                    <a:pt x="113346" y="0"/>
                  </a:lnTo>
                  <a:lnTo>
                    <a:pt x="163029" y="8649"/>
                  </a:lnTo>
                  <a:lnTo>
                    <a:pt x="173027" y="14056"/>
                  </a:lnTo>
                  <a:lnTo>
                    <a:pt x="187255" y="29423"/>
                  </a:lnTo>
                  <a:lnTo>
                    <a:pt x="194358" y="51070"/>
                  </a:lnTo>
                  <a:lnTo>
                    <a:pt x="196252" y="63394"/>
                  </a:lnTo>
                  <a:lnTo>
                    <a:pt x="192118" y="83326"/>
                  </a:lnTo>
                  <a:lnTo>
                    <a:pt x="170400" y="115186"/>
                  </a:lnTo>
                  <a:lnTo>
                    <a:pt x="170922" y="121346"/>
                  </a:lnTo>
                  <a:lnTo>
                    <a:pt x="175949" y="126622"/>
                  </a:lnTo>
                  <a:lnTo>
                    <a:pt x="230490" y="156813"/>
                  </a:lnTo>
                  <a:lnTo>
                    <a:pt x="284738" y="191313"/>
                  </a:lnTo>
                  <a:lnTo>
                    <a:pt x="309044" y="207640"/>
                  </a:lnTo>
                  <a:lnTo>
                    <a:pt x="323746" y="226594"/>
                  </a:lnTo>
                  <a:lnTo>
                    <a:pt x="327940" y="249836"/>
                  </a:lnTo>
                  <a:lnTo>
                    <a:pt x="327421" y="262585"/>
                  </a:lnTo>
                  <a:lnTo>
                    <a:pt x="322396" y="273424"/>
                  </a:lnTo>
                  <a:lnTo>
                    <a:pt x="304334" y="291706"/>
                  </a:lnTo>
                  <a:lnTo>
                    <a:pt x="267857" y="309564"/>
                  </a:lnTo>
                  <a:lnTo>
                    <a:pt x="216235" y="316674"/>
                  </a:lnTo>
                  <a:lnTo>
                    <a:pt x="162075" y="318781"/>
                  </a:lnTo>
                  <a:lnTo>
                    <a:pt x="108983" y="313816"/>
                  </a:lnTo>
                  <a:lnTo>
                    <a:pt x="73699" y="309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284891" y="2568953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41857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263834" y="2674238"/>
              <a:ext cx="157928" cy="42115"/>
            </a:xfrm>
            <a:custGeom>
              <a:avLst/>
              <a:gdLst/>
              <a:ahLst/>
              <a:cxnLst/>
              <a:rect l="0" t="0" r="0" b="0"/>
              <a:pathLst>
                <a:path w="157928" h="42115">
                  <a:moveTo>
                    <a:pt x="157927" y="0"/>
                  </a:moveTo>
                  <a:lnTo>
                    <a:pt x="130371" y="15641"/>
                  </a:lnTo>
                  <a:lnTo>
                    <a:pt x="74149" y="28089"/>
                  </a:lnTo>
                  <a:lnTo>
                    <a:pt x="15484" y="3836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7" name="Freeform 46"/>
          <p:cNvSpPr/>
          <p:nvPr/>
        </p:nvSpPr>
        <p:spPr>
          <a:xfrm>
            <a:off x="4221927" y="1821430"/>
            <a:ext cx="263214" cy="115814"/>
          </a:xfrm>
          <a:custGeom>
            <a:avLst/>
            <a:gdLst/>
            <a:ahLst/>
            <a:cxnLst/>
            <a:rect l="0" t="0" r="0" b="0"/>
            <a:pathLst>
              <a:path w="263214" h="115814">
                <a:moveTo>
                  <a:pt x="0" y="0"/>
                </a:moveTo>
                <a:lnTo>
                  <a:pt x="5589" y="62092"/>
                </a:lnTo>
                <a:lnTo>
                  <a:pt x="14655" y="100026"/>
                </a:lnTo>
                <a:lnTo>
                  <a:pt x="14449" y="106458"/>
                </a:lnTo>
                <a:lnTo>
                  <a:pt x="11973" y="108407"/>
                </a:lnTo>
                <a:lnTo>
                  <a:pt x="7982" y="107366"/>
                </a:lnTo>
                <a:lnTo>
                  <a:pt x="6491" y="103163"/>
                </a:lnTo>
                <a:lnTo>
                  <a:pt x="9982" y="80479"/>
                </a:lnTo>
                <a:lnTo>
                  <a:pt x="19595" y="52701"/>
                </a:lnTo>
                <a:lnTo>
                  <a:pt x="30546" y="36681"/>
                </a:lnTo>
                <a:lnTo>
                  <a:pt x="37912" y="33812"/>
                </a:lnTo>
                <a:lnTo>
                  <a:pt x="46331" y="34240"/>
                </a:lnTo>
                <a:lnTo>
                  <a:pt x="74949" y="46020"/>
                </a:lnTo>
                <a:lnTo>
                  <a:pt x="85061" y="51737"/>
                </a:lnTo>
                <a:lnTo>
                  <a:pt x="105655" y="54969"/>
                </a:lnTo>
                <a:lnTo>
                  <a:pt x="116060" y="54194"/>
                </a:lnTo>
                <a:lnTo>
                  <a:pt x="124167" y="48997"/>
                </a:lnTo>
                <a:lnTo>
                  <a:pt x="155287" y="5340"/>
                </a:lnTo>
                <a:lnTo>
                  <a:pt x="163186" y="2390"/>
                </a:lnTo>
                <a:lnTo>
                  <a:pt x="171962" y="2763"/>
                </a:lnTo>
                <a:lnTo>
                  <a:pt x="181322" y="5351"/>
                </a:lnTo>
                <a:lnTo>
                  <a:pt x="201080" y="20706"/>
                </a:lnTo>
                <a:lnTo>
                  <a:pt x="219220" y="43127"/>
                </a:lnTo>
                <a:lnTo>
                  <a:pt x="254459" y="104079"/>
                </a:lnTo>
                <a:lnTo>
                  <a:pt x="263213" y="11581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5" name="Group 54"/>
          <p:cNvGrpSpPr/>
          <p:nvPr/>
        </p:nvGrpSpPr>
        <p:grpSpPr>
          <a:xfrm>
            <a:off x="3737616" y="2364962"/>
            <a:ext cx="1295006" cy="740945"/>
            <a:chOff x="3737616" y="2364962"/>
            <a:chExt cx="1295006" cy="740945"/>
          </a:xfrm>
        </p:grpSpPr>
        <p:sp>
          <p:nvSpPr>
            <p:cNvPr id="48" name="Freeform 47"/>
            <p:cNvSpPr/>
            <p:nvPr/>
          </p:nvSpPr>
          <p:spPr>
            <a:xfrm>
              <a:off x="3763610" y="2364962"/>
              <a:ext cx="258277" cy="280798"/>
            </a:xfrm>
            <a:custGeom>
              <a:avLst/>
              <a:gdLst/>
              <a:ahLst/>
              <a:cxnLst/>
              <a:rect l="0" t="0" r="0" b="0"/>
              <a:pathLst>
                <a:path w="258277" h="280798">
                  <a:moveTo>
                    <a:pt x="37177" y="77649"/>
                  </a:moveTo>
                  <a:lnTo>
                    <a:pt x="46752" y="46367"/>
                  </a:lnTo>
                  <a:lnTo>
                    <a:pt x="57421" y="30210"/>
                  </a:lnTo>
                  <a:lnTo>
                    <a:pt x="73081" y="18351"/>
                  </a:lnTo>
                  <a:lnTo>
                    <a:pt x="111730" y="1205"/>
                  </a:lnTo>
                  <a:lnTo>
                    <a:pt x="132313" y="0"/>
                  </a:lnTo>
                  <a:lnTo>
                    <a:pt x="153159" y="4534"/>
                  </a:lnTo>
                  <a:lnTo>
                    <a:pt x="174123" y="14348"/>
                  </a:lnTo>
                  <a:lnTo>
                    <a:pt x="200066" y="38616"/>
                  </a:lnTo>
                  <a:lnTo>
                    <a:pt x="216982" y="79212"/>
                  </a:lnTo>
                  <a:lnTo>
                    <a:pt x="218224" y="122696"/>
                  </a:lnTo>
                  <a:lnTo>
                    <a:pt x="206994" y="184207"/>
                  </a:lnTo>
                  <a:lnTo>
                    <a:pt x="176812" y="235975"/>
                  </a:lnTo>
                  <a:lnTo>
                    <a:pt x="150690" y="261691"/>
                  </a:lnTo>
                  <a:lnTo>
                    <a:pt x="115134" y="278539"/>
                  </a:lnTo>
                  <a:lnTo>
                    <a:pt x="88592" y="280797"/>
                  </a:lnTo>
                  <a:lnTo>
                    <a:pt x="39014" y="272715"/>
                  </a:lnTo>
                  <a:lnTo>
                    <a:pt x="11725" y="257629"/>
                  </a:lnTo>
                  <a:lnTo>
                    <a:pt x="6171" y="249108"/>
                  </a:lnTo>
                  <a:lnTo>
                    <a:pt x="0" y="227163"/>
                  </a:lnTo>
                  <a:lnTo>
                    <a:pt x="694" y="217099"/>
                  </a:lnTo>
                  <a:lnTo>
                    <a:pt x="7704" y="199678"/>
                  </a:lnTo>
                  <a:lnTo>
                    <a:pt x="30394" y="176717"/>
                  </a:lnTo>
                  <a:lnTo>
                    <a:pt x="59344" y="160685"/>
                  </a:lnTo>
                  <a:lnTo>
                    <a:pt x="122476" y="152578"/>
                  </a:lnTo>
                  <a:lnTo>
                    <a:pt x="160717" y="154832"/>
                  </a:lnTo>
                  <a:lnTo>
                    <a:pt x="215793" y="170525"/>
                  </a:lnTo>
                  <a:lnTo>
                    <a:pt x="258276" y="1934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737616" y="2716352"/>
              <a:ext cx="368499" cy="31586"/>
            </a:xfrm>
            <a:custGeom>
              <a:avLst/>
              <a:gdLst/>
              <a:ahLst/>
              <a:cxnLst/>
              <a:rect l="0" t="0" r="0" b="0"/>
              <a:pathLst>
                <a:path w="368499" h="31586">
                  <a:moveTo>
                    <a:pt x="368498" y="0"/>
                  </a:moveTo>
                  <a:lnTo>
                    <a:pt x="309881" y="5589"/>
                  </a:lnTo>
                  <a:lnTo>
                    <a:pt x="254537" y="10723"/>
                  </a:lnTo>
                  <a:lnTo>
                    <a:pt x="205530" y="17475"/>
                  </a:lnTo>
                  <a:lnTo>
                    <a:pt x="153965" y="19996"/>
                  </a:lnTo>
                  <a:lnTo>
                    <a:pt x="101641" y="21912"/>
                  </a:lnTo>
                  <a:lnTo>
                    <a:pt x="51433" y="2819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993593" y="2853222"/>
              <a:ext cx="7237" cy="252685"/>
            </a:xfrm>
            <a:custGeom>
              <a:avLst/>
              <a:gdLst/>
              <a:ahLst/>
              <a:cxnLst/>
              <a:rect l="0" t="0" r="0" b="0"/>
              <a:pathLst>
                <a:path w="7237" h="252685">
                  <a:moveTo>
                    <a:pt x="7236" y="0"/>
                  </a:moveTo>
                  <a:lnTo>
                    <a:pt x="0" y="27557"/>
                  </a:lnTo>
                  <a:lnTo>
                    <a:pt x="477" y="86899"/>
                  </a:lnTo>
                  <a:lnTo>
                    <a:pt x="5233" y="137662"/>
                  </a:lnTo>
                  <a:lnTo>
                    <a:pt x="6642" y="186628"/>
                  </a:lnTo>
                  <a:lnTo>
                    <a:pt x="7060" y="224533"/>
                  </a:lnTo>
                  <a:lnTo>
                    <a:pt x="7236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811932" y="2811108"/>
              <a:ext cx="157312" cy="178986"/>
            </a:xfrm>
            <a:custGeom>
              <a:avLst/>
              <a:gdLst/>
              <a:ahLst/>
              <a:cxnLst/>
              <a:rect l="0" t="0" r="0" b="0"/>
              <a:pathLst>
                <a:path w="157312" h="178986">
                  <a:moveTo>
                    <a:pt x="157311" y="178985"/>
                  </a:moveTo>
                  <a:lnTo>
                    <a:pt x="146133" y="167807"/>
                  </a:lnTo>
                  <a:lnTo>
                    <a:pt x="128167" y="162318"/>
                  </a:lnTo>
                  <a:lnTo>
                    <a:pt x="104583" y="161049"/>
                  </a:lnTo>
                  <a:lnTo>
                    <a:pt x="51316" y="166647"/>
                  </a:lnTo>
                  <a:lnTo>
                    <a:pt x="25974" y="165313"/>
                  </a:lnTo>
                  <a:lnTo>
                    <a:pt x="6912" y="156921"/>
                  </a:lnTo>
                  <a:lnTo>
                    <a:pt x="2063" y="150237"/>
                  </a:lnTo>
                  <a:lnTo>
                    <a:pt x="0" y="142273"/>
                  </a:lnTo>
                  <a:lnTo>
                    <a:pt x="2686" y="114295"/>
                  </a:lnTo>
                  <a:lnTo>
                    <a:pt x="18536" y="64141"/>
                  </a:lnTo>
                  <a:lnTo>
                    <a:pt x="56615" y="13911"/>
                  </a:lnTo>
                  <a:lnTo>
                    <a:pt x="6255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242984" y="2821519"/>
              <a:ext cx="284270" cy="148669"/>
            </a:xfrm>
            <a:custGeom>
              <a:avLst/>
              <a:gdLst/>
              <a:ahLst/>
              <a:cxnLst/>
              <a:rect l="0" t="0" r="0" b="0"/>
              <a:pathLst>
                <a:path w="284270" h="148669">
                  <a:moveTo>
                    <a:pt x="0" y="42232"/>
                  </a:moveTo>
                  <a:lnTo>
                    <a:pt x="0" y="96376"/>
                  </a:lnTo>
                  <a:lnTo>
                    <a:pt x="5590" y="145734"/>
                  </a:lnTo>
                  <a:lnTo>
                    <a:pt x="7236" y="148668"/>
                  </a:lnTo>
                  <a:lnTo>
                    <a:pt x="8334" y="145945"/>
                  </a:lnTo>
                  <a:lnTo>
                    <a:pt x="10240" y="95404"/>
                  </a:lnTo>
                  <a:lnTo>
                    <a:pt x="12783" y="57726"/>
                  </a:lnTo>
                  <a:lnTo>
                    <a:pt x="21669" y="38980"/>
                  </a:lnTo>
                  <a:lnTo>
                    <a:pt x="28484" y="35385"/>
                  </a:lnTo>
                  <a:lnTo>
                    <a:pt x="36537" y="35327"/>
                  </a:lnTo>
                  <a:lnTo>
                    <a:pt x="53673" y="41503"/>
                  </a:lnTo>
                  <a:lnTo>
                    <a:pt x="76475" y="59303"/>
                  </a:lnTo>
                  <a:lnTo>
                    <a:pt x="112207" y="100676"/>
                  </a:lnTo>
                  <a:lnTo>
                    <a:pt x="119259" y="102251"/>
                  </a:lnTo>
                  <a:lnTo>
                    <a:pt x="126299" y="99792"/>
                  </a:lnTo>
                  <a:lnTo>
                    <a:pt x="133332" y="94643"/>
                  </a:lnTo>
                  <a:lnTo>
                    <a:pt x="141147" y="76444"/>
                  </a:lnTo>
                  <a:lnTo>
                    <a:pt x="151753" y="32222"/>
                  </a:lnTo>
                  <a:lnTo>
                    <a:pt x="167277" y="5861"/>
                  </a:lnTo>
                  <a:lnTo>
                    <a:pt x="174689" y="1607"/>
                  </a:lnTo>
                  <a:lnTo>
                    <a:pt x="192283" y="0"/>
                  </a:lnTo>
                  <a:lnTo>
                    <a:pt x="211801" y="9424"/>
                  </a:lnTo>
                  <a:lnTo>
                    <a:pt x="239401" y="34461"/>
                  </a:lnTo>
                  <a:lnTo>
                    <a:pt x="259277" y="64106"/>
                  </a:lnTo>
                  <a:lnTo>
                    <a:pt x="280804" y="120293"/>
                  </a:lnTo>
                  <a:lnTo>
                    <a:pt x="284269" y="1369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685181" y="2821637"/>
              <a:ext cx="126343" cy="9066"/>
            </a:xfrm>
            <a:custGeom>
              <a:avLst/>
              <a:gdLst/>
              <a:ahLst/>
              <a:cxnLst/>
              <a:rect l="0" t="0" r="0" b="0"/>
              <a:pathLst>
                <a:path w="126343" h="9066">
                  <a:moveTo>
                    <a:pt x="126342" y="0"/>
                  </a:moveTo>
                  <a:lnTo>
                    <a:pt x="67725" y="9065"/>
                  </a:lnTo>
                  <a:lnTo>
                    <a:pt x="17367" y="200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012865" y="2663709"/>
              <a:ext cx="19757" cy="305328"/>
            </a:xfrm>
            <a:custGeom>
              <a:avLst/>
              <a:gdLst/>
              <a:ahLst/>
              <a:cxnLst/>
              <a:rect l="0" t="0" r="0" b="0"/>
              <a:pathLst>
                <a:path w="19757" h="305328">
                  <a:moveTo>
                    <a:pt x="19756" y="0"/>
                  </a:moveTo>
                  <a:lnTo>
                    <a:pt x="5285" y="34792"/>
                  </a:lnTo>
                  <a:lnTo>
                    <a:pt x="0" y="96777"/>
                  </a:lnTo>
                  <a:lnTo>
                    <a:pt x="2204" y="147998"/>
                  </a:lnTo>
                  <a:lnTo>
                    <a:pt x="13430" y="206529"/>
                  </a:lnTo>
                  <a:lnTo>
                    <a:pt x="18507" y="259122"/>
                  </a:lnTo>
                  <a:lnTo>
                    <a:pt x="19756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3384829" y="3369119"/>
            <a:ext cx="626529" cy="490463"/>
            <a:chOff x="3384829" y="3369119"/>
            <a:chExt cx="626529" cy="490463"/>
          </a:xfrm>
        </p:grpSpPr>
        <p:sp>
          <p:nvSpPr>
            <p:cNvPr id="56" name="Freeform 55"/>
            <p:cNvSpPr/>
            <p:nvPr/>
          </p:nvSpPr>
          <p:spPr>
            <a:xfrm>
              <a:off x="3384829" y="3558632"/>
              <a:ext cx="47462" cy="8359"/>
            </a:xfrm>
            <a:custGeom>
              <a:avLst/>
              <a:gdLst/>
              <a:ahLst/>
              <a:cxnLst/>
              <a:rect l="0" t="0" r="0" b="0"/>
              <a:pathLst>
                <a:path w="47462" h="8359">
                  <a:moveTo>
                    <a:pt x="47461" y="0"/>
                  </a:moveTo>
                  <a:lnTo>
                    <a:pt x="19905" y="7236"/>
                  </a:lnTo>
                  <a:lnTo>
                    <a:pt x="0" y="83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390176" y="3653388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10529"/>
                  </a:moveTo>
                  <a:lnTo>
                    <a:pt x="77729" y="3293"/>
                  </a:lnTo>
                  <a:lnTo>
                    <a:pt x="27745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794721" y="3369119"/>
              <a:ext cx="6067" cy="105286"/>
            </a:xfrm>
            <a:custGeom>
              <a:avLst/>
              <a:gdLst/>
              <a:ahLst/>
              <a:cxnLst/>
              <a:rect l="0" t="0" r="0" b="0"/>
              <a:pathLst>
                <a:path w="6067" h="105286">
                  <a:moveTo>
                    <a:pt x="6066" y="0"/>
                  </a:moveTo>
                  <a:lnTo>
                    <a:pt x="0" y="32452"/>
                  </a:lnTo>
                  <a:lnTo>
                    <a:pt x="4521" y="73871"/>
                  </a:lnTo>
                  <a:lnTo>
                    <a:pt x="6066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779730" y="3569160"/>
              <a:ext cx="178986" cy="1"/>
            </a:xfrm>
            <a:custGeom>
              <a:avLst/>
              <a:gdLst/>
              <a:ahLst/>
              <a:cxnLst/>
              <a:rect l="0" t="0" r="0" b="0"/>
              <a:pathLst>
                <a:path w="178986" h="1">
                  <a:moveTo>
                    <a:pt x="178985" y="0"/>
                  </a:moveTo>
                  <a:lnTo>
                    <a:pt x="121721" y="0"/>
                  </a:lnTo>
                  <a:lnTo>
                    <a:pt x="72330" y="0"/>
                  </a:lnTo>
                  <a:lnTo>
                    <a:pt x="3001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790259" y="3666633"/>
              <a:ext cx="221099" cy="192949"/>
            </a:xfrm>
            <a:custGeom>
              <a:avLst/>
              <a:gdLst/>
              <a:ahLst/>
              <a:cxnLst/>
              <a:rect l="0" t="0" r="0" b="0"/>
              <a:pathLst>
                <a:path w="221099" h="192949">
                  <a:moveTo>
                    <a:pt x="0" y="60455"/>
                  </a:moveTo>
                  <a:lnTo>
                    <a:pt x="29308" y="22081"/>
                  </a:lnTo>
                  <a:lnTo>
                    <a:pt x="55087" y="6451"/>
                  </a:lnTo>
                  <a:lnTo>
                    <a:pt x="90541" y="0"/>
                  </a:lnTo>
                  <a:lnTo>
                    <a:pt x="110821" y="4730"/>
                  </a:lnTo>
                  <a:lnTo>
                    <a:pt x="119504" y="9267"/>
                  </a:lnTo>
                  <a:lnTo>
                    <a:pt x="132272" y="23667"/>
                  </a:lnTo>
                  <a:lnTo>
                    <a:pt x="150000" y="61507"/>
                  </a:lnTo>
                  <a:lnTo>
                    <a:pt x="155578" y="97941"/>
                  </a:lnTo>
                  <a:lnTo>
                    <a:pt x="151642" y="132783"/>
                  </a:lnTo>
                  <a:lnTo>
                    <a:pt x="143045" y="151482"/>
                  </a:lnTo>
                  <a:lnTo>
                    <a:pt x="118463" y="182551"/>
                  </a:lnTo>
                  <a:lnTo>
                    <a:pt x="98664" y="190759"/>
                  </a:lnTo>
                  <a:lnTo>
                    <a:pt x="86833" y="192948"/>
                  </a:lnTo>
                  <a:lnTo>
                    <a:pt x="64328" y="189141"/>
                  </a:lnTo>
                  <a:lnTo>
                    <a:pt x="53414" y="184850"/>
                  </a:lnTo>
                  <a:lnTo>
                    <a:pt x="38167" y="170724"/>
                  </a:lnTo>
                  <a:lnTo>
                    <a:pt x="32464" y="162043"/>
                  </a:lnTo>
                  <a:lnTo>
                    <a:pt x="32171" y="155087"/>
                  </a:lnTo>
                  <a:lnTo>
                    <a:pt x="35485" y="149279"/>
                  </a:lnTo>
                  <a:lnTo>
                    <a:pt x="41204" y="144237"/>
                  </a:lnTo>
                  <a:lnTo>
                    <a:pt x="60037" y="138636"/>
                  </a:lnTo>
                  <a:lnTo>
                    <a:pt x="122636" y="135914"/>
                  </a:lnTo>
                  <a:lnTo>
                    <a:pt x="156829" y="140395"/>
                  </a:lnTo>
                  <a:lnTo>
                    <a:pt x="196705" y="132614"/>
                  </a:lnTo>
                  <a:lnTo>
                    <a:pt x="221098" y="1236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2" name="Freeform 61"/>
          <p:cNvSpPr/>
          <p:nvPr/>
        </p:nvSpPr>
        <p:spPr>
          <a:xfrm>
            <a:off x="4070615" y="3694846"/>
            <a:ext cx="267127" cy="211227"/>
          </a:xfrm>
          <a:custGeom>
            <a:avLst/>
            <a:gdLst/>
            <a:ahLst/>
            <a:cxnLst/>
            <a:rect l="0" t="0" r="0" b="0"/>
            <a:pathLst>
              <a:path w="267127" h="211227">
                <a:moveTo>
                  <a:pt x="24970" y="42770"/>
                </a:moveTo>
                <a:lnTo>
                  <a:pt x="9329" y="60751"/>
                </a:lnTo>
                <a:lnTo>
                  <a:pt x="1251" y="77668"/>
                </a:lnTo>
                <a:lnTo>
                  <a:pt x="0" y="100004"/>
                </a:lnTo>
                <a:lnTo>
                  <a:pt x="2174" y="116171"/>
                </a:lnTo>
                <a:lnTo>
                  <a:pt x="3398" y="98964"/>
                </a:lnTo>
                <a:lnTo>
                  <a:pt x="9435" y="43469"/>
                </a:lnTo>
                <a:lnTo>
                  <a:pt x="14613" y="37387"/>
                </a:lnTo>
                <a:lnTo>
                  <a:pt x="21575" y="34502"/>
                </a:lnTo>
                <a:lnTo>
                  <a:pt x="29725" y="33749"/>
                </a:lnTo>
                <a:lnTo>
                  <a:pt x="48140" y="39150"/>
                </a:lnTo>
                <a:lnTo>
                  <a:pt x="57965" y="43867"/>
                </a:lnTo>
                <a:lnTo>
                  <a:pt x="81359" y="45987"/>
                </a:lnTo>
                <a:lnTo>
                  <a:pt x="94148" y="44915"/>
                </a:lnTo>
                <a:lnTo>
                  <a:pt x="103844" y="40691"/>
                </a:lnTo>
                <a:lnTo>
                  <a:pt x="137725" y="4585"/>
                </a:lnTo>
                <a:lnTo>
                  <a:pt x="145763" y="936"/>
                </a:lnTo>
                <a:lnTo>
                  <a:pt x="164054" y="0"/>
                </a:lnTo>
                <a:lnTo>
                  <a:pt x="180762" y="6604"/>
                </a:lnTo>
                <a:lnTo>
                  <a:pt x="188493" y="11640"/>
                </a:lnTo>
                <a:lnTo>
                  <a:pt x="210551" y="41085"/>
                </a:lnTo>
                <a:lnTo>
                  <a:pt x="237680" y="101430"/>
                </a:lnTo>
                <a:lnTo>
                  <a:pt x="250992" y="146719"/>
                </a:lnTo>
                <a:lnTo>
                  <a:pt x="258056" y="183534"/>
                </a:lnTo>
                <a:lnTo>
                  <a:pt x="267126" y="21122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5" name="Group 64"/>
          <p:cNvGrpSpPr/>
          <p:nvPr/>
        </p:nvGrpSpPr>
        <p:grpSpPr>
          <a:xfrm>
            <a:off x="2819387" y="3432290"/>
            <a:ext cx="233878" cy="336913"/>
            <a:chOff x="2819387" y="3432290"/>
            <a:chExt cx="233878" cy="336913"/>
          </a:xfrm>
        </p:grpSpPr>
        <p:sp>
          <p:nvSpPr>
            <p:cNvPr id="63" name="Freeform 62"/>
            <p:cNvSpPr/>
            <p:nvPr/>
          </p:nvSpPr>
          <p:spPr>
            <a:xfrm>
              <a:off x="3042735" y="3463875"/>
              <a:ext cx="10530" cy="305328"/>
            </a:xfrm>
            <a:custGeom>
              <a:avLst/>
              <a:gdLst/>
              <a:ahLst/>
              <a:cxnLst/>
              <a:rect l="0" t="0" r="0" b="0"/>
              <a:pathLst>
                <a:path w="10530" h="305328">
                  <a:moveTo>
                    <a:pt x="0" y="0"/>
                  </a:moveTo>
                  <a:lnTo>
                    <a:pt x="8334" y="48931"/>
                  </a:lnTo>
                  <a:lnTo>
                    <a:pt x="6759" y="99896"/>
                  </a:lnTo>
                  <a:lnTo>
                    <a:pt x="2003" y="159451"/>
                  </a:lnTo>
                  <a:lnTo>
                    <a:pt x="594" y="221550"/>
                  </a:lnTo>
                  <a:lnTo>
                    <a:pt x="3296" y="271926"/>
                  </a:lnTo>
                  <a:lnTo>
                    <a:pt x="10529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819387" y="3432290"/>
              <a:ext cx="202292" cy="257289"/>
            </a:xfrm>
            <a:custGeom>
              <a:avLst/>
              <a:gdLst/>
              <a:ahLst/>
              <a:cxnLst/>
              <a:rect l="0" t="0" r="0" b="0"/>
              <a:pathLst>
                <a:path w="202292" h="257289">
                  <a:moveTo>
                    <a:pt x="202291" y="200041"/>
                  </a:moveTo>
                  <a:lnTo>
                    <a:pt x="148417" y="225235"/>
                  </a:lnTo>
                  <a:lnTo>
                    <a:pt x="85200" y="248921"/>
                  </a:lnTo>
                  <a:lnTo>
                    <a:pt x="47625" y="257288"/>
                  </a:lnTo>
                  <a:lnTo>
                    <a:pt x="24756" y="255510"/>
                  </a:lnTo>
                  <a:lnTo>
                    <a:pt x="16084" y="249889"/>
                  </a:lnTo>
                  <a:lnTo>
                    <a:pt x="3329" y="231164"/>
                  </a:lnTo>
                  <a:lnTo>
                    <a:pt x="0" y="207244"/>
                  </a:lnTo>
                  <a:lnTo>
                    <a:pt x="1805" y="148172"/>
                  </a:lnTo>
                  <a:lnTo>
                    <a:pt x="9398" y="95819"/>
                  </a:lnTo>
                  <a:lnTo>
                    <a:pt x="15230" y="41630"/>
                  </a:lnTo>
                  <a:lnTo>
                    <a:pt x="2330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556094" y="3358590"/>
            <a:ext cx="1160052" cy="831753"/>
            <a:chOff x="556094" y="3358590"/>
            <a:chExt cx="1160052" cy="831753"/>
          </a:xfrm>
        </p:grpSpPr>
        <p:sp>
          <p:nvSpPr>
            <p:cNvPr id="66" name="Freeform 65"/>
            <p:cNvSpPr/>
            <p:nvPr/>
          </p:nvSpPr>
          <p:spPr>
            <a:xfrm>
              <a:off x="749718" y="3358590"/>
              <a:ext cx="29391" cy="294799"/>
            </a:xfrm>
            <a:custGeom>
              <a:avLst/>
              <a:gdLst/>
              <a:ahLst/>
              <a:cxnLst/>
              <a:rect l="0" t="0" r="0" b="0"/>
              <a:pathLst>
                <a:path w="29391" h="294799">
                  <a:moveTo>
                    <a:pt x="8333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6998" y="156029"/>
                  </a:lnTo>
                  <a:lnTo>
                    <a:pt x="13527" y="214947"/>
                  </a:lnTo>
                  <a:lnTo>
                    <a:pt x="25044" y="274173"/>
                  </a:lnTo>
                  <a:lnTo>
                    <a:pt x="29390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56094" y="3432290"/>
              <a:ext cx="201958" cy="202949"/>
            </a:xfrm>
            <a:custGeom>
              <a:avLst/>
              <a:gdLst/>
              <a:ahLst/>
              <a:cxnLst/>
              <a:rect l="0" t="0" r="0" b="0"/>
              <a:pathLst>
                <a:path w="201958" h="202949">
                  <a:moveTo>
                    <a:pt x="201957" y="94756"/>
                  </a:moveTo>
                  <a:lnTo>
                    <a:pt x="183977" y="110397"/>
                  </a:lnTo>
                  <a:lnTo>
                    <a:pt x="125626" y="148211"/>
                  </a:lnTo>
                  <a:lnTo>
                    <a:pt x="64856" y="186465"/>
                  </a:lnTo>
                  <a:lnTo>
                    <a:pt x="22927" y="202948"/>
                  </a:lnTo>
                  <a:lnTo>
                    <a:pt x="14754" y="201980"/>
                  </a:lnTo>
                  <a:lnTo>
                    <a:pt x="8135" y="197824"/>
                  </a:lnTo>
                  <a:lnTo>
                    <a:pt x="2552" y="191544"/>
                  </a:lnTo>
                  <a:lnTo>
                    <a:pt x="0" y="182678"/>
                  </a:lnTo>
                  <a:lnTo>
                    <a:pt x="1998" y="147843"/>
                  </a:lnTo>
                  <a:lnTo>
                    <a:pt x="11169" y="109056"/>
                  </a:lnTo>
                  <a:lnTo>
                    <a:pt x="35688" y="53139"/>
                  </a:lnTo>
                  <a:lnTo>
                    <a:pt x="6508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58010" y="3748202"/>
              <a:ext cx="379027" cy="10472"/>
            </a:xfrm>
            <a:custGeom>
              <a:avLst/>
              <a:gdLst/>
              <a:ahLst/>
              <a:cxnLst/>
              <a:rect l="0" t="0" r="0" b="0"/>
              <a:pathLst>
                <a:path w="379027" h="10472">
                  <a:moveTo>
                    <a:pt x="379026" y="10471"/>
                  </a:moveTo>
                  <a:lnTo>
                    <a:pt x="324881" y="2138"/>
                  </a:lnTo>
                  <a:lnTo>
                    <a:pt x="277585" y="593"/>
                  </a:lnTo>
                  <a:lnTo>
                    <a:pt x="219118" y="135"/>
                  </a:lnTo>
                  <a:lnTo>
                    <a:pt x="157341" y="0"/>
                  </a:lnTo>
                  <a:lnTo>
                    <a:pt x="97702" y="3079"/>
                  </a:lnTo>
                  <a:lnTo>
                    <a:pt x="46106" y="8281"/>
                  </a:lnTo>
                  <a:lnTo>
                    <a:pt x="0" y="104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58051" y="3937658"/>
              <a:ext cx="10530" cy="231628"/>
            </a:xfrm>
            <a:custGeom>
              <a:avLst/>
              <a:gdLst/>
              <a:ahLst/>
              <a:cxnLst/>
              <a:rect l="0" t="0" r="0" b="0"/>
              <a:pathLst>
                <a:path w="10530" h="231628">
                  <a:moveTo>
                    <a:pt x="0" y="0"/>
                  </a:moveTo>
                  <a:lnTo>
                    <a:pt x="7236" y="27556"/>
                  </a:lnTo>
                  <a:lnTo>
                    <a:pt x="9878" y="86898"/>
                  </a:lnTo>
                  <a:lnTo>
                    <a:pt x="10336" y="140781"/>
                  </a:lnTo>
                  <a:lnTo>
                    <a:pt x="10472" y="191841"/>
                  </a:lnTo>
                  <a:lnTo>
                    <a:pt x="10529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200248" y="3716559"/>
              <a:ext cx="105286" cy="126343"/>
            </a:xfrm>
            <a:custGeom>
              <a:avLst/>
              <a:gdLst/>
              <a:ahLst/>
              <a:cxnLst/>
              <a:rect l="0" t="0" r="0" b="0"/>
              <a:pathLst>
                <a:path w="105286" h="126343">
                  <a:moveTo>
                    <a:pt x="105285" y="0"/>
                  </a:moveTo>
                  <a:lnTo>
                    <a:pt x="62624" y="60873"/>
                  </a:lnTo>
                  <a:lnTo>
                    <a:pt x="15795" y="105084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168663" y="3695502"/>
              <a:ext cx="126343" cy="168457"/>
            </a:xfrm>
            <a:custGeom>
              <a:avLst/>
              <a:gdLst/>
              <a:ahLst/>
              <a:cxnLst/>
              <a:rect l="0" t="0" r="0" b="0"/>
              <a:pathLst>
                <a:path w="126343" h="168457">
                  <a:moveTo>
                    <a:pt x="0" y="0"/>
                  </a:moveTo>
                  <a:lnTo>
                    <a:pt x="42661" y="48901"/>
                  </a:lnTo>
                  <a:lnTo>
                    <a:pt x="84516" y="112028"/>
                  </a:lnTo>
                  <a:lnTo>
                    <a:pt x="126342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431875" y="3517733"/>
              <a:ext cx="221099" cy="252017"/>
            </a:xfrm>
            <a:custGeom>
              <a:avLst/>
              <a:gdLst/>
              <a:ahLst/>
              <a:cxnLst/>
              <a:rect l="0" t="0" r="0" b="0"/>
              <a:pathLst>
                <a:path w="221099" h="252017">
                  <a:moveTo>
                    <a:pt x="0" y="61956"/>
                  </a:moveTo>
                  <a:lnTo>
                    <a:pt x="9575" y="37909"/>
                  </a:lnTo>
                  <a:lnTo>
                    <a:pt x="27534" y="16486"/>
                  </a:lnTo>
                  <a:lnTo>
                    <a:pt x="44993" y="2363"/>
                  </a:lnTo>
                  <a:lnTo>
                    <a:pt x="54562" y="0"/>
                  </a:lnTo>
                  <a:lnTo>
                    <a:pt x="74553" y="3614"/>
                  </a:lnTo>
                  <a:lnTo>
                    <a:pt x="99949" y="18803"/>
                  </a:lnTo>
                  <a:lnTo>
                    <a:pt x="122291" y="49300"/>
                  </a:lnTo>
                  <a:lnTo>
                    <a:pt x="138140" y="82382"/>
                  </a:lnTo>
                  <a:lnTo>
                    <a:pt x="144656" y="120001"/>
                  </a:lnTo>
                  <a:lnTo>
                    <a:pt x="138452" y="173464"/>
                  </a:lnTo>
                  <a:lnTo>
                    <a:pt x="128110" y="206909"/>
                  </a:lnTo>
                  <a:lnTo>
                    <a:pt x="97575" y="247175"/>
                  </a:lnTo>
                  <a:lnTo>
                    <a:pt x="89616" y="250946"/>
                  </a:lnTo>
                  <a:lnTo>
                    <a:pt x="71415" y="252016"/>
                  </a:lnTo>
                  <a:lnTo>
                    <a:pt x="54747" y="245473"/>
                  </a:lnTo>
                  <a:lnTo>
                    <a:pt x="47026" y="240453"/>
                  </a:lnTo>
                  <a:lnTo>
                    <a:pt x="35329" y="225516"/>
                  </a:lnTo>
                  <a:lnTo>
                    <a:pt x="30571" y="216619"/>
                  </a:lnTo>
                  <a:lnTo>
                    <a:pt x="29740" y="208348"/>
                  </a:lnTo>
                  <a:lnTo>
                    <a:pt x="35055" y="192920"/>
                  </a:lnTo>
                  <a:lnTo>
                    <a:pt x="48335" y="181383"/>
                  </a:lnTo>
                  <a:lnTo>
                    <a:pt x="85457" y="164445"/>
                  </a:lnTo>
                  <a:lnTo>
                    <a:pt x="108951" y="163269"/>
                  </a:lnTo>
                  <a:lnTo>
                    <a:pt x="167750" y="172046"/>
                  </a:lnTo>
                  <a:lnTo>
                    <a:pt x="221098" y="1777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410818" y="3853430"/>
              <a:ext cx="305328" cy="31586"/>
            </a:xfrm>
            <a:custGeom>
              <a:avLst/>
              <a:gdLst/>
              <a:ahLst/>
              <a:cxnLst/>
              <a:rect l="0" t="0" r="0" b="0"/>
              <a:pathLst>
                <a:path w="305328" h="31586">
                  <a:moveTo>
                    <a:pt x="305327" y="0"/>
                  </a:moveTo>
                  <a:lnTo>
                    <a:pt x="246710" y="9065"/>
                  </a:lnTo>
                  <a:lnTo>
                    <a:pt x="185300" y="10239"/>
                  </a:lnTo>
                  <a:lnTo>
                    <a:pt x="130016" y="13591"/>
                  </a:lnTo>
                  <a:lnTo>
                    <a:pt x="79365" y="19582"/>
                  </a:lnTo>
                  <a:lnTo>
                    <a:pt x="19709" y="2919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537160" y="3916601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21057" y="0"/>
                  </a:moveTo>
                  <a:lnTo>
                    <a:pt x="12724" y="37478"/>
                  </a:lnTo>
                  <a:lnTo>
                    <a:pt x="10962" y="88901"/>
                  </a:lnTo>
                  <a:lnTo>
                    <a:pt x="10657" y="135785"/>
                  </a:lnTo>
                  <a:lnTo>
                    <a:pt x="10567" y="186722"/>
                  </a:lnTo>
                  <a:lnTo>
                    <a:pt x="9366" y="244420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2158342" y="4351173"/>
            <a:ext cx="905451" cy="447350"/>
            <a:chOff x="2158342" y="4351173"/>
            <a:chExt cx="905451" cy="447350"/>
          </a:xfrm>
        </p:grpSpPr>
        <p:sp>
          <p:nvSpPr>
            <p:cNvPr id="76" name="Freeform 75"/>
            <p:cNvSpPr/>
            <p:nvPr/>
          </p:nvSpPr>
          <p:spPr>
            <a:xfrm>
              <a:off x="2158342" y="4548311"/>
              <a:ext cx="336912" cy="200042"/>
            </a:xfrm>
            <a:custGeom>
              <a:avLst/>
              <a:gdLst/>
              <a:ahLst/>
              <a:cxnLst/>
              <a:rect l="0" t="0" r="0" b="0"/>
              <a:pathLst>
                <a:path w="336912" h="200042">
                  <a:moveTo>
                    <a:pt x="0" y="0"/>
                  </a:moveTo>
                  <a:lnTo>
                    <a:pt x="14654" y="58616"/>
                  </a:lnTo>
                  <a:lnTo>
                    <a:pt x="20962" y="112790"/>
                  </a:lnTo>
                  <a:lnTo>
                    <a:pt x="26084" y="140596"/>
                  </a:lnTo>
                  <a:lnTo>
                    <a:pt x="29087" y="146373"/>
                  </a:lnTo>
                  <a:lnTo>
                    <a:pt x="32259" y="146715"/>
                  </a:lnTo>
                  <a:lnTo>
                    <a:pt x="35544" y="143433"/>
                  </a:lnTo>
                  <a:lnTo>
                    <a:pt x="45756" y="116458"/>
                  </a:lnTo>
                  <a:lnTo>
                    <a:pt x="52452" y="65421"/>
                  </a:lnTo>
                  <a:lnTo>
                    <a:pt x="57627" y="38045"/>
                  </a:lnTo>
                  <a:lnTo>
                    <a:pt x="62984" y="31212"/>
                  </a:lnTo>
                  <a:lnTo>
                    <a:pt x="70065" y="28997"/>
                  </a:lnTo>
                  <a:lnTo>
                    <a:pt x="78296" y="29859"/>
                  </a:lnTo>
                  <a:lnTo>
                    <a:pt x="84952" y="35114"/>
                  </a:lnTo>
                  <a:lnTo>
                    <a:pt x="126897" y="93935"/>
                  </a:lnTo>
                  <a:lnTo>
                    <a:pt x="133731" y="101228"/>
                  </a:lnTo>
                  <a:lnTo>
                    <a:pt x="140627" y="103750"/>
                  </a:lnTo>
                  <a:lnTo>
                    <a:pt x="147563" y="103092"/>
                  </a:lnTo>
                  <a:lnTo>
                    <a:pt x="154527" y="100313"/>
                  </a:lnTo>
                  <a:lnTo>
                    <a:pt x="165385" y="87867"/>
                  </a:lnTo>
                  <a:lnTo>
                    <a:pt x="187476" y="56871"/>
                  </a:lnTo>
                  <a:lnTo>
                    <a:pt x="206935" y="48672"/>
                  </a:lnTo>
                  <a:lnTo>
                    <a:pt x="218675" y="46486"/>
                  </a:lnTo>
                  <a:lnTo>
                    <a:pt x="228841" y="48538"/>
                  </a:lnTo>
                  <a:lnTo>
                    <a:pt x="246376" y="60177"/>
                  </a:lnTo>
                  <a:lnTo>
                    <a:pt x="276697" y="111885"/>
                  </a:lnTo>
                  <a:lnTo>
                    <a:pt x="312272" y="171260"/>
                  </a:lnTo>
                  <a:lnTo>
                    <a:pt x="336911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611067" y="4558839"/>
              <a:ext cx="73700" cy="10529"/>
            </a:xfrm>
            <a:custGeom>
              <a:avLst/>
              <a:gdLst/>
              <a:ahLst/>
              <a:cxnLst/>
              <a:rect l="0" t="0" r="0" b="0"/>
              <a:pathLst>
                <a:path w="73700" h="10529">
                  <a:moveTo>
                    <a:pt x="73699" y="10528"/>
                  </a:moveTo>
                  <a:lnTo>
                    <a:pt x="36221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621595" y="4632538"/>
              <a:ext cx="73701" cy="1"/>
            </a:xfrm>
            <a:custGeom>
              <a:avLst/>
              <a:gdLst/>
              <a:ahLst/>
              <a:cxnLst/>
              <a:rect l="0" t="0" r="0" b="0"/>
              <a:pathLst>
                <a:path w="73701" h="1">
                  <a:moveTo>
                    <a:pt x="73700" y="0"/>
                  </a:moveTo>
                  <a:lnTo>
                    <a:pt x="310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846783" y="4351173"/>
              <a:ext cx="217010" cy="447350"/>
            </a:xfrm>
            <a:custGeom>
              <a:avLst/>
              <a:gdLst/>
              <a:ahLst/>
              <a:cxnLst/>
              <a:rect l="0" t="0" r="0" b="0"/>
              <a:pathLst>
                <a:path w="217010" h="447350">
                  <a:moveTo>
                    <a:pt x="195952" y="155024"/>
                  </a:moveTo>
                  <a:lnTo>
                    <a:pt x="153291" y="210683"/>
                  </a:lnTo>
                  <a:lnTo>
                    <a:pt x="118671" y="269111"/>
                  </a:lnTo>
                  <a:lnTo>
                    <a:pt x="93773" y="326952"/>
                  </a:lnTo>
                  <a:lnTo>
                    <a:pt x="87368" y="360118"/>
                  </a:lnTo>
                  <a:lnTo>
                    <a:pt x="91510" y="409335"/>
                  </a:lnTo>
                  <a:lnTo>
                    <a:pt x="101180" y="435337"/>
                  </a:lnTo>
                  <a:lnTo>
                    <a:pt x="110544" y="442505"/>
                  </a:lnTo>
                  <a:lnTo>
                    <a:pt x="136546" y="447349"/>
                  </a:lnTo>
                  <a:lnTo>
                    <a:pt x="158241" y="442484"/>
                  </a:lnTo>
                  <a:lnTo>
                    <a:pt x="175682" y="431352"/>
                  </a:lnTo>
                  <a:lnTo>
                    <a:pt x="197486" y="405355"/>
                  </a:lnTo>
                  <a:lnTo>
                    <a:pt x="207552" y="385605"/>
                  </a:lnTo>
                  <a:lnTo>
                    <a:pt x="209687" y="362009"/>
                  </a:lnTo>
                  <a:lnTo>
                    <a:pt x="201525" y="314323"/>
                  </a:lnTo>
                  <a:lnTo>
                    <a:pt x="186425" y="281772"/>
                  </a:lnTo>
                  <a:lnTo>
                    <a:pt x="142055" y="228777"/>
                  </a:lnTo>
                  <a:lnTo>
                    <a:pt x="108233" y="200273"/>
                  </a:lnTo>
                  <a:lnTo>
                    <a:pt x="50650" y="161286"/>
                  </a:lnTo>
                  <a:lnTo>
                    <a:pt x="10687" y="117937"/>
                  </a:lnTo>
                  <a:lnTo>
                    <a:pt x="2478" y="96817"/>
                  </a:lnTo>
                  <a:lnTo>
                    <a:pt x="0" y="73002"/>
                  </a:lnTo>
                  <a:lnTo>
                    <a:pt x="2797" y="50719"/>
                  </a:lnTo>
                  <a:lnTo>
                    <a:pt x="11060" y="32237"/>
                  </a:lnTo>
                  <a:lnTo>
                    <a:pt x="16539" y="24033"/>
                  </a:lnTo>
                  <a:lnTo>
                    <a:pt x="35105" y="11798"/>
                  </a:lnTo>
                  <a:lnTo>
                    <a:pt x="58954" y="3630"/>
                  </a:lnTo>
                  <a:lnTo>
                    <a:pt x="85151" y="0"/>
                  </a:lnTo>
                  <a:lnTo>
                    <a:pt x="109273" y="4626"/>
                  </a:lnTo>
                  <a:lnTo>
                    <a:pt x="131692" y="15651"/>
                  </a:lnTo>
                  <a:lnTo>
                    <a:pt x="162874" y="42758"/>
                  </a:lnTo>
                  <a:lnTo>
                    <a:pt x="210478" y="105235"/>
                  </a:lnTo>
                  <a:lnTo>
                    <a:pt x="217009" y="1129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3784182" y="126341"/>
            <a:ext cx="3351363" cy="494841"/>
            <a:chOff x="3784182" y="126341"/>
            <a:chExt cx="3351363" cy="494841"/>
          </a:xfrm>
        </p:grpSpPr>
        <p:sp>
          <p:nvSpPr>
            <p:cNvPr id="2" name="Freeform 1"/>
            <p:cNvSpPr/>
            <p:nvPr/>
          </p:nvSpPr>
          <p:spPr>
            <a:xfrm>
              <a:off x="3824039" y="336911"/>
              <a:ext cx="8335" cy="178986"/>
            </a:xfrm>
            <a:custGeom>
              <a:avLst/>
              <a:gdLst/>
              <a:ahLst/>
              <a:cxnLst/>
              <a:rect l="0" t="0" r="0" b="0"/>
              <a:pathLst>
                <a:path w="8335" h="178986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7444" y="133397"/>
                  </a:lnTo>
                  <a:lnTo>
                    <a:pt x="8334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784182" y="400082"/>
              <a:ext cx="185062" cy="20610"/>
            </a:xfrm>
            <a:custGeom>
              <a:avLst/>
              <a:gdLst/>
              <a:ahLst/>
              <a:cxnLst/>
              <a:rect l="0" t="0" r="0" b="0"/>
              <a:pathLst>
                <a:path w="185062" h="20610">
                  <a:moveTo>
                    <a:pt x="185061" y="0"/>
                  </a:moveTo>
                  <a:lnTo>
                    <a:pt x="126444" y="9065"/>
                  </a:lnTo>
                  <a:lnTo>
                    <a:pt x="63609" y="18669"/>
                  </a:lnTo>
                  <a:lnTo>
                    <a:pt x="3533" y="20586"/>
                  </a:lnTo>
                  <a:lnTo>
                    <a:pt x="0" y="206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264041" y="157927"/>
              <a:ext cx="10530" cy="463255"/>
            </a:xfrm>
            <a:custGeom>
              <a:avLst/>
              <a:gdLst/>
              <a:ahLst/>
              <a:cxnLst/>
              <a:rect l="0" t="0" r="0" b="0"/>
              <a:pathLst>
                <a:path w="10530" h="463255">
                  <a:moveTo>
                    <a:pt x="10529" y="0"/>
                  </a:moveTo>
                  <a:lnTo>
                    <a:pt x="10529" y="58617"/>
                  </a:lnTo>
                  <a:lnTo>
                    <a:pt x="10529" y="110175"/>
                  </a:lnTo>
                  <a:lnTo>
                    <a:pt x="10529" y="169905"/>
                  </a:lnTo>
                  <a:lnTo>
                    <a:pt x="4463" y="231263"/>
                  </a:lnTo>
                  <a:lnTo>
                    <a:pt x="7042" y="283772"/>
                  </a:lnTo>
                  <a:lnTo>
                    <a:pt x="1738" y="340973"/>
                  </a:lnTo>
                  <a:lnTo>
                    <a:pt x="344" y="402315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516725" y="157927"/>
              <a:ext cx="21058" cy="463255"/>
            </a:xfrm>
            <a:custGeom>
              <a:avLst/>
              <a:gdLst/>
              <a:ahLst/>
              <a:cxnLst/>
              <a:rect l="0" t="0" r="0" b="0"/>
              <a:pathLst>
                <a:path w="21058" h="463255">
                  <a:moveTo>
                    <a:pt x="21057" y="0"/>
                  </a:moveTo>
                  <a:lnTo>
                    <a:pt x="12724" y="57264"/>
                  </a:lnTo>
                  <a:lnTo>
                    <a:pt x="11179" y="109774"/>
                  </a:lnTo>
                  <a:lnTo>
                    <a:pt x="10721" y="166666"/>
                  </a:lnTo>
                  <a:lnTo>
                    <a:pt x="10585" y="223688"/>
                  </a:lnTo>
                  <a:lnTo>
                    <a:pt x="10545" y="281917"/>
                  </a:lnTo>
                  <a:lnTo>
                    <a:pt x="10533" y="333095"/>
                  </a:lnTo>
                  <a:lnTo>
                    <a:pt x="10529" y="392310"/>
                  </a:lnTo>
                  <a:lnTo>
                    <a:pt x="2195" y="445463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737823" y="421139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53721" y="559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885429" y="284269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11192" y="8333"/>
                  </a:lnTo>
                  <a:lnTo>
                    <a:pt x="58682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927544" y="379025"/>
              <a:ext cx="157928" cy="25859"/>
            </a:xfrm>
            <a:custGeom>
              <a:avLst/>
              <a:gdLst/>
              <a:ahLst/>
              <a:cxnLst/>
              <a:rect l="0" t="0" r="0" b="0"/>
              <a:pathLst>
                <a:path w="157928" h="25859">
                  <a:moveTo>
                    <a:pt x="157927" y="0"/>
                  </a:moveTo>
                  <a:lnTo>
                    <a:pt x="96817" y="17959"/>
                  </a:lnTo>
                  <a:lnTo>
                    <a:pt x="62612" y="2585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6253927" y="126341"/>
              <a:ext cx="393232" cy="450015"/>
            </a:xfrm>
            <a:custGeom>
              <a:avLst/>
              <a:gdLst/>
              <a:ahLst/>
              <a:cxnLst/>
              <a:rect l="0" t="0" r="0" b="0"/>
              <a:pathLst>
                <a:path w="393232" h="450015">
                  <a:moveTo>
                    <a:pt x="294798" y="0"/>
                  </a:moveTo>
                  <a:lnTo>
                    <a:pt x="239753" y="16789"/>
                  </a:lnTo>
                  <a:lnTo>
                    <a:pt x="185226" y="20214"/>
                  </a:lnTo>
                  <a:lnTo>
                    <a:pt x="129655" y="15302"/>
                  </a:lnTo>
                  <a:lnTo>
                    <a:pt x="77647" y="12642"/>
                  </a:lnTo>
                  <a:lnTo>
                    <a:pt x="54397" y="16537"/>
                  </a:lnTo>
                  <a:lnTo>
                    <a:pt x="45623" y="21553"/>
                  </a:lnTo>
                  <a:lnTo>
                    <a:pt x="32756" y="36486"/>
                  </a:lnTo>
                  <a:lnTo>
                    <a:pt x="29376" y="57940"/>
                  </a:lnTo>
                  <a:lnTo>
                    <a:pt x="39700" y="116295"/>
                  </a:lnTo>
                  <a:lnTo>
                    <a:pt x="49739" y="169245"/>
                  </a:lnTo>
                  <a:lnTo>
                    <a:pt x="60666" y="230345"/>
                  </a:lnTo>
                  <a:lnTo>
                    <a:pt x="67127" y="252114"/>
                  </a:lnTo>
                  <a:lnTo>
                    <a:pt x="70488" y="255814"/>
                  </a:lnTo>
                  <a:lnTo>
                    <a:pt x="73899" y="254771"/>
                  </a:lnTo>
                  <a:lnTo>
                    <a:pt x="100849" y="220940"/>
                  </a:lnTo>
                  <a:lnTo>
                    <a:pt x="129317" y="205584"/>
                  </a:lnTo>
                  <a:lnTo>
                    <a:pt x="168037" y="194795"/>
                  </a:lnTo>
                  <a:lnTo>
                    <a:pt x="229812" y="193676"/>
                  </a:lnTo>
                  <a:lnTo>
                    <a:pt x="281831" y="204374"/>
                  </a:lnTo>
                  <a:lnTo>
                    <a:pt x="344924" y="232660"/>
                  </a:lnTo>
                  <a:lnTo>
                    <a:pt x="365039" y="247294"/>
                  </a:lnTo>
                  <a:lnTo>
                    <a:pt x="382941" y="275264"/>
                  </a:lnTo>
                  <a:lnTo>
                    <a:pt x="391685" y="295475"/>
                  </a:lnTo>
                  <a:lnTo>
                    <a:pt x="393231" y="316156"/>
                  </a:lnTo>
                  <a:lnTo>
                    <a:pt x="384691" y="358029"/>
                  </a:lnTo>
                  <a:lnTo>
                    <a:pt x="369526" y="383983"/>
                  </a:lnTo>
                  <a:lnTo>
                    <a:pt x="333866" y="413714"/>
                  </a:lnTo>
                  <a:lnTo>
                    <a:pt x="274958" y="443574"/>
                  </a:lnTo>
                  <a:lnTo>
                    <a:pt x="236927" y="450014"/>
                  </a:lnTo>
                  <a:lnTo>
                    <a:pt x="196023" y="446333"/>
                  </a:lnTo>
                  <a:lnTo>
                    <a:pt x="140280" y="426203"/>
                  </a:lnTo>
                  <a:lnTo>
                    <a:pt x="84208" y="399697"/>
                  </a:lnTo>
                  <a:lnTo>
                    <a:pt x="24781" y="366107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6707665" y="170666"/>
              <a:ext cx="427880" cy="356576"/>
            </a:xfrm>
            <a:custGeom>
              <a:avLst/>
              <a:gdLst/>
              <a:ahLst/>
              <a:cxnLst/>
              <a:rect l="0" t="0" r="0" b="0"/>
              <a:pathLst>
                <a:path w="427880" h="356576">
                  <a:moveTo>
                    <a:pt x="188500" y="29375"/>
                  </a:moveTo>
                  <a:lnTo>
                    <a:pt x="171732" y="23786"/>
                  </a:lnTo>
                  <a:lnTo>
                    <a:pt x="154142" y="24161"/>
                  </a:lnTo>
                  <a:lnTo>
                    <a:pt x="114253" y="33934"/>
                  </a:lnTo>
                  <a:lnTo>
                    <a:pt x="73748" y="62771"/>
                  </a:lnTo>
                  <a:lnTo>
                    <a:pt x="49475" y="87363"/>
                  </a:lnTo>
                  <a:lnTo>
                    <a:pt x="18794" y="144275"/>
                  </a:lnTo>
                  <a:lnTo>
                    <a:pt x="4113" y="195527"/>
                  </a:lnTo>
                  <a:lnTo>
                    <a:pt x="0" y="250712"/>
                  </a:lnTo>
                  <a:lnTo>
                    <a:pt x="1778" y="277485"/>
                  </a:lnTo>
                  <a:lnTo>
                    <a:pt x="15932" y="311119"/>
                  </a:lnTo>
                  <a:lnTo>
                    <a:pt x="36114" y="336423"/>
                  </a:lnTo>
                  <a:lnTo>
                    <a:pt x="54093" y="351454"/>
                  </a:lnTo>
                  <a:lnTo>
                    <a:pt x="76902" y="356575"/>
                  </a:lnTo>
                  <a:lnTo>
                    <a:pt x="135261" y="355920"/>
                  </a:lnTo>
                  <a:lnTo>
                    <a:pt x="187473" y="347385"/>
                  </a:lnTo>
                  <a:lnTo>
                    <a:pt x="241633" y="334434"/>
                  </a:lnTo>
                  <a:lnTo>
                    <a:pt x="297391" y="315021"/>
                  </a:lnTo>
                  <a:lnTo>
                    <a:pt x="352925" y="281778"/>
                  </a:lnTo>
                  <a:lnTo>
                    <a:pt x="397587" y="245757"/>
                  </a:lnTo>
                  <a:lnTo>
                    <a:pt x="418448" y="207428"/>
                  </a:lnTo>
                  <a:lnTo>
                    <a:pt x="425231" y="185719"/>
                  </a:lnTo>
                  <a:lnTo>
                    <a:pt x="427879" y="148359"/>
                  </a:lnTo>
                  <a:lnTo>
                    <a:pt x="420605" y="114542"/>
                  </a:lnTo>
                  <a:lnTo>
                    <a:pt x="391190" y="61084"/>
                  </a:lnTo>
                  <a:lnTo>
                    <a:pt x="359561" y="29412"/>
                  </a:lnTo>
                  <a:lnTo>
                    <a:pt x="320554" y="8979"/>
                  </a:lnTo>
                  <a:lnTo>
                    <a:pt x="264281" y="0"/>
                  </a:lnTo>
                  <a:lnTo>
                    <a:pt x="207412" y="1346"/>
                  </a:lnTo>
                  <a:lnTo>
                    <a:pt x="177972" y="83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2593960" y="147398"/>
            <a:ext cx="859388" cy="526426"/>
            <a:chOff x="2593960" y="147398"/>
            <a:chExt cx="859388" cy="526426"/>
          </a:xfrm>
        </p:grpSpPr>
        <p:sp>
          <p:nvSpPr>
            <p:cNvPr id="12" name="Freeform 11"/>
            <p:cNvSpPr/>
            <p:nvPr/>
          </p:nvSpPr>
          <p:spPr>
            <a:xfrm>
              <a:off x="2593960" y="147398"/>
              <a:ext cx="424957" cy="513619"/>
            </a:xfrm>
            <a:custGeom>
              <a:avLst/>
              <a:gdLst/>
              <a:ahLst/>
              <a:cxnLst/>
              <a:rect l="0" t="0" r="0" b="0"/>
              <a:pathLst>
                <a:path w="424957" h="513619">
                  <a:moveTo>
                    <a:pt x="311905" y="0"/>
                  </a:moveTo>
                  <a:lnTo>
                    <a:pt x="253288" y="5590"/>
                  </a:lnTo>
                  <a:lnTo>
                    <a:pt x="197944" y="9553"/>
                  </a:lnTo>
                  <a:lnTo>
                    <a:pt x="138139" y="7217"/>
                  </a:lnTo>
                  <a:lnTo>
                    <a:pt x="80659" y="1426"/>
                  </a:lnTo>
                  <a:lnTo>
                    <a:pt x="35807" y="423"/>
                  </a:lnTo>
                  <a:lnTo>
                    <a:pt x="23725" y="3792"/>
                  </a:lnTo>
                  <a:lnTo>
                    <a:pt x="4060" y="16893"/>
                  </a:lnTo>
                  <a:lnTo>
                    <a:pt x="220" y="25300"/>
                  </a:lnTo>
                  <a:lnTo>
                    <a:pt x="0" y="34415"/>
                  </a:lnTo>
                  <a:lnTo>
                    <a:pt x="6882" y="93006"/>
                  </a:lnTo>
                  <a:lnTo>
                    <a:pt x="14741" y="147747"/>
                  </a:lnTo>
                  <a:lnTo>
                    <a:pt x="16639" y="203620"/>
                  </a:lnTo>
                  <a:lnTo>
                    <a:pt x="19135" y="209446"/>
                  </a:lnTo>
                  <a:lnTo>
                    <a:pt x="23138" y="209821"/>
                  </a:lnTo>
                  <a:lnTo>
                    <a:pt x="74323" y="177995"/>
                  </a:lnTo>
                  <a:lnTo>
                    <a:pt x="121216" y="156303"/>
                  </a:lnTo>
                  <a:lnTo>
                    <a:pt x="146046" y="154476"/>
                  </a:lnTo>
                  <a:lnTo>
                    <a:pt x="205703" y="157246"/>
                  </a:lnTo>
                  <a:lnTo>
                    <a:pt x="245343" y="163315"/>
                  </a:lnTo>
                  <a:lnTo>
                    <a:pt x="304049" y="190685"/>
                  </a:lnTo>
                  <a:lnTo>
                    <a:pt x="362343" y="225933"/>
                  </a:lnTo>
                  <a:lnTo>
                    <a:pt x="408499" y="277459"/>
                  </a:lnTo>
                  <a:lnTo>
                    <a:pt x="418397" y="296450"/>
                  </a:lnTo>
                  <a:lnTo>
                    <a:pt x="424956" y="332463"/>
                  </a:lnTo>
                  <a:lnTo>
                    <a:pt x="418767" y="378147"/>
                  </a:lnTo>
                  <a:lnTo>
                    <a:pt x="403160" y="420967"/>
                  </a:lnTo>
                  <a:lnTo>
                    <a:pt x="389897" y="440950"/>
                  </a:lnTo>
                  <a:lnTo>
                    <a:pt x="342669" y="480175"/>
                  </a:lnTo>
                  <a:lnTo>
                    <a:pt x="280247" y="508207"/>
                  </a:lnTo>
                  <a:lnTo>
                    <a:pt x="243123" y="513618"/>
                  </a:lnTo>
                  <a:lnTo>
                    <a:pt x="197063" y="507041"/>
                  </a:lnTo>
                  <a:lnTo>
                    <a:pt x="165963" y="496635"/>
                  </a:lnTo>
                  <a:lnTo>
                    <a:pt x="112083" y="458116"/>
                  </a:lnTo>
                  <a:lnTo>
                    <a:pt x="59221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137492" y="147398"/>
              <a:ext cx="21058" cy="505369"/>
            </a:xfrm>
            <a:custGeom>
              <a:avLst/>
              <a:gdLst/>
              <a:ahLst/>
              <a:cxnLst/>
              <a:rect l="0" t="0" r="0" b="0"/>
              <a:pathLst>
                <a:path w="21058" h="505369">
                  <a:moveTo>
                    <a:pt x="21057" y="0"/>
                  </a:moveTo>
                  <a:lnTo>
                    <a:pt x="15468" y="16768"/>
                  </a:lnTo>
                  <a:lnTo>
                    <a:pt x="18740" y="64621"/>
                  </a:lnTo>
                  <a:lnTo>
                    <a:pt x="20370" y="118193"/>
                  </a:lnTo>
                  <a:lnTo>
                    <a:pt x="20853" y="170461"/>
                  </a:lnTo>
                  <a:lnTo>
                    <a:pt x="20996" y="218443"/>
                  </a:lnTo>
                  <a:lnTo>
                    <a:pt x="21039" y="274904"/>
                  </a:lnTo>
                  <a:lnTo>
                    <a:pt x="19882" y="326858"/>
                  </a:lnTo>
                  <a:lnTo>
                    <a:pt x="12722" y="386399"/>
                  </a:lnTo>
                  <a:lnTo>
                    <a:pt x="11178" y="438143"/>
                  </a:lnTo>
                  <a:lnTo>
                    <a:pt x="7601" y="476871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179606" y="210569"/>
              <a:ext cx="200042" cy="252685"/>
            </a:xfrm>
            <a:custGeom>
              <a:avLst/>
              <a:gdLst/>
              <a:ahLst/>
              <a:cxnLst/>
              <a:rect l="0" t="0" r="0" b="0"/>
              <a:pathLst>
                <a:path w="200042" h="252685">
                  <a:moveTo>
                    <a:pt x="0" y="252684"/>
                  </a:moveTo>
                  <a:lnTo>
                    <a:pt x="49498" y="197597"/>
                  </a:lnTo>
                  <a:lnTo>
                    <a:pt x="82214" y="136656"/>
                  </a:lnTo>
                  <a:lnTo>
                    <a:pt x="132029" y="73681"/>
                  </a:lnTo>
                  <a:lnTo>
                    <a:pt x="181246" y="10744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32248" y="421139"/>
              <a:ext cx="221100" cy="252685"/>
            </a:xfrm>
            <a:custGeom>
              <a:avLst/>
              <a:gdLst/>
              <a:ahLst/>
              <a:cxnLst/>
              <a:rect l="0" t="0" r="0" b="0"/>
              <a:pathLst>
                <a:path w="221100" h="252685">
                  <a:moveTo>
                    <a:pt x="0" y="0"/>
                  </a:moveTo>
                  <a:lnTo>
                    <a:pt x="49498" y="58564"/>
                  </a:lnTo>
                  <a:lnTo>
                    <a:pt x="108419" y="122010"/>
                  </a:lnTo>
                  <a:lnTo>
                    <a:pt x="149935" y="177245"/>
                  </a:lnTo>
                  <a:lnTo>
                    <a:pt x="207023" y="238442"/>
                  </a:lnTo>
                  <a:lnTo>
                    <a:pt x="221099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5013719" y="134753"/>
            <a:ext cx="597971" cy="531852"/>
            <a:chOff x="5013719" y="134753"/>
            <a:chExt cx="597971" cy="531852"/>
          </a:xfrm>
        </p:grpSpPr>
        <p:sp>
          <p:nvSpPr>
            <p:cNvPr id="17" name="Freeform 16"/>
            <p:cNvSpPr/>
            <p:nvPr/>
          </p:nvSpPr>
          <p:spPr>
            <a:xfrm>
              <a:off x="5013719" y="134753"/>
              <a:ext cx="397929" cy="531852"/>
            </a:xfrm>
            <a:custGeom>
              <a:avLst/>
              <a:gdLst/>
              <a:ahLst/>
              <a:cxnLst/>
              <a:rect l="0" t="0" r="0" b="0"/>
              <a:pathLst>
                <a:path w="397929" h="531852">
                  <a:moveTo>
                    <a:pt x="39960" y="12645"/>
                  </a:moveTo>
                  <a:lnTo>
                    <a:pt x="24318" y="30626"/>
                  </a:lnTo>
                  <a:lnTo>
                    <a:pt x="5116" y="76798"/>
                  </a:lnTo>
                  <a:lnTo>
                    <a:pt x="2692" y="78810"/>
                  </a:lnTo>
                  <a:lnTo>
                    <a:pt x="1077" y="75473"/>
                  </a:lnTo>
                  <a:lnTo>
                    <a:pt x="0" y="68568"/>
                  </a:lnTo>
                  <a:lnTo>
                    <a:pt x="5042" y="51538"/>
                  </a:lnTo>
                  <a:lnTo>
                    <a:pt x="16252" y="33441"/>
                  </a:lnTo>
                  <a:lnTo>
                    <a:pt x="32932" y="17598"/>
                  </a:lnTo>
                  <a:lnTo>
                    <a:pt x="67643" y="1115"/>
                  </a:lnTo>
                  <a:lnTo>
                    <a:pt x="113152" y="0"/>
                  </a:lnTo>
                  <a:lnTo>
                    <a:pt x="165292" y="18510"/>
                  </a:lnTo>
                  <a:lnTo>
                    <a:pt x="222133" y="51560"/>
                  </a:lnTo>
                  <a:lnTo>
                    <a:pt x="245885" y="83577"/>
                  </a:lnTo>
                  <a:lnTo>
                    <a:pt x="267636" y="137488"/>
                  </a:lnTo>
                  <a:lnTo>
                    <a:pt x="284194" y="186246"/>
                  </a:lnTo>
                  <a:lnTo>
                    <a:pt x="288970" y="238908"/>
                  </a:lnTo>
                  <a:lnTo>
                    <a:pt x="284666" y="297275"/>
                  </a:lnTo>
                  <a:lnTo>
                    <a:pt x="280531" y="352134"/>
                  </a:lnTo>
                  <a:lnTo>
                    <a:pt x="265528" y="404263"/>
                  </a:lnTo>
                  <a:lnTo>
                    <a:pt x="239497" y="458153"/>
                  </a:lnTo>
                  <a:lnTo>
                    <a:pt x="215675" y="484289"/>
                  </a:lnTo>
                  <a:lnTo>
                    <a:pt x="165871" y="520071"/>
                  </a:lnTo>
                  <a:lnTo>
                    <a:pt x="145053" y="529846"/>
                  </a:lnTo>
                  <a:lnTo>
                    <a:pt x="124102" y="531851"/>
                  </a:lnTo>
                  <a:lnTo>
                    <a:pt x="82057" y="523606"/>
                  </a:lnTo>
                  <a:lnTo>
                    <a:pt x="56072" y="508492"/>
                  </a:lnTo>
                  <a:lnTo>
                    <a:pt x="47120" y="486486"/>
                  </a:lnTo>
                  <a:lnTo>
                    <a:pt x="44312" y="459547"/>
                  </a:lnTo>
                  <a:lnTo>
                    <a:pt x="46963" y="435876"/>
                  </a:lnTo>
                  <a:lnTo>
                    <a:pt x="60622" y="402820"/>
                  </a:lnTo>
                  <a:lnTo>
                    <a:pt x="79168" y="384538"/>
                  </a:lnTo>
                  <a:lnTo>
                    <a:pt x="90665" y="376387"/>
                  </a:lnTo>
                  <a:lnTo>
                    <a:pt x="115918" y="370450"/>
                  </a:lnTo>
                  <a:lnTo>
                    <a:pt x="164668" y="376171"/>
                  </a:lnTo>
                  <a:lnTo>
                    <a:pt x="221849" y="403394"/>
                  </a:lnTo>
                  <a:lnTo>
                    <a:pt x="281111" y="437452"/>
                  </a:lnTo>
                  <a:lnTo>
                    <a:pt x="334625" y="466821"/>
                  </a:lnTo>
                  <a:lnTo>
                    <a:pt x="397928" y="4758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466564" y="136870"/>
              <a:ext cx="18784" cy="493388"/>
            </a:xfrm>
            <a:custGeom>
              <a:avLst/>
              <a:gdLst/>
              <a:ahLst/>
              <a:cxnLst/>
              <a:rect l="0" t="0" r="0" b="0"/>
              <a:pathLst>
                <a:path w="18784" h="493388">
                  <a:moveTo>
                    <a:pt x="18783" y="0"/>
                  </a:moveTo>
                  <a:lnTo>
                    <a:pt x="10450" y="37478"/>
                  </a:lnTo>
                  <a:lnTo>
                    <a:pt x="8688" y="94491"/>
                  </a:lnTo>
                  <a:lnTo>
                    <a:pt x="8383" y="150440"/>
                  </a:lnTo>
                  <a:lnTo>
                    <a:pt x="8292" y="211471"/>
                  </a:lnTo>
                  <a:lnTo>
                    <a:pt x="8266" y="262829"/>
                  </a:lnTo>
                  <a:lnTo>
                    <a:pt x="8258" y="318861"/>
                  </a:lnTo>
                  <a:lnTo>
                    <a:pt x="8255" y="379917"/>
                  </a:lnTo>
                  <a:lnTo>
                    <a:pt x="8255" y="436872"/>
                  </a:lnTo>
                  <a:lnTo>
                    <a:pt x="0" y="4933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505618" y="231626"/>
              <a:ext cx="106072" cy="382846"/>
            </a:xfrm>
            <a:custGeom>
              <a:avLst/>
              <a:gdLst/>
              <a:ahLst/>
              <a:cxnLst/>
              <a:rect l="0" t="0" r="0" b="0"/>
              <a:pathLst>
                <a:path w="106072" h="382846">
                  <a:moveTo>
                    <a:pt x="106071" y="0"/>
                  </a:moveTo>
                  <a:lnTo>
                    <a:pt x="96495" y="31283"/>
                  </a:lnTo>
                  <a:lnTo>
                    <a:pt x="59915" y="92516"/>
                  </a:lnTo>
                  <a:lnTo>
                    <a:pt x="25283" y="147104"/>
                  </a:lnTo>
                  <a:lnTo>
                    <a:pt x="4275" y="173308"/>
                  </a:lnTo>
                  <a:lnTo>
                    <a:pt x="772" y="182219"/>
                  </a:lnTo>
                  <a:lnTo>
                    <a:pt x="0" y="201479"/>
                  </a:lnTo>
                  <a:lnTo>
                    <a:pt x="11731" y="232053"/>
                  </a:lnTo>
                  <a:lnTo>
                    <a:pt x="50264" y="291360"/>
                  </a:lnTo>
                  <a:lnTo>
                    <a:pt x="79233" y="343469"/>
                  </a:lnTo>
                  <a:lnTo>
                    <a:pt x="105222" y="3828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732484" y="1017058"/>
            <a:ext cx="472989" cy="474568"/>
            <a:chOff x="732484" y="1017058"/>
            <a:chExt cx="472989" cy="474568"/>
          </a:xfrm>
        </p:grpSpPr>
        <p:sp>
          <p:nvSpPr>
            <p:cNvPr id="21" name="Freeform 20"/>
            <p:cNvSpPr/>
            <p:nvPr/>
          </p:nvSpPr>
          <p:spPr>
            <a:xfrm>
              <a:off x="915979" y="1126549"/>
              <a:ext cx="52643" cy="231628"/>
            </a:xfrm>
            <a:custGeom>
              <a:avLst/>
              <a:gdLst/>
              <a:ahLst/>
              <a:cxnLst/>
              <a:rect l="0" t="0" r="0" b="0"/>
              <a:pathLst>
                <a:path w="52643" h="231628">
                  <a:moveTo>
                    <a:pt x="52642" y="0"/>
                  </a:moveTo>
                  <a:lnTo>
                    <a:pt x="45407" y="27556"/>
                  </a:lnTo>
                  <a:lnTo>
                    <a:pt x="39645" y="83778"/>
                  </a:lnTo>
                  <a:lnTo>
                    <a:pt x="33177" y="145880"/>
                  </a:lnTo>
                  <a:lnTo>
                    <a:pt x="16259" y="196492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32484" y="1017058"/>
              <a:ext cx="472989" cy="474568"/>
            </a:xfrm>
            <a:custGeom>
              <a:avLst/>
              <a:gdLst/>
              <a:ahLst/>
              <a:cxnLst/>
              <a:rect l="0" t="0" r="0" b="0"/>
              <a:pathLst>
                <a:path w="472989" h="474568">
                  <a:moveTo>
                    <a:pt x="373008" y="67377"/>
                  </a:moveTo>
                  <a:lnTo>
                    <a:pt x="335921" y="32630"/>
                  </a:lnTo>
                  <a:lnTo>
                    <a:pt x="317920" y="23468"/>
                  </a:lnTo>
                  <a:lnTo>
                    <a:pt x="282466" y="17322"/>
                  </a:lnTo>
                  <a:lnTo>
                    <a:pt x="221329" y="24821"/>
                  </a:lnTo>
                  <a:lnTo>
                    <a:pt x="162979" y="47619"/>
                  </a:lnTo>
                  <a:lnTo>
                    <a:pt x="106393" y="80242"/>
                  </a:lnTo>
                  <a:lnTo>
                    <a:pt x="59730" y="121651"/>
                  </a:lnTo>
                  <a:lnTo>
                    <a:pt x="24939" y="181788"/>
                  </a:lnTo>
                  <a:lnTo>
                    <a:pt x="8589" y="234603"/>
                  </a:lnTo>
                  <a:lnTo>
                    <a:pt x="0" y="283171"/>
                  </a:lnTo>
                  <a:lnTo>
                    <a:pt x="6392" y="345746"/>
                  </a:lnTo>
                  <a:lnTo>
                    <a:pt x="18716" y="381483"/>
                  </a:lnTo>
                  <a:lnTo>
                    <a:pt x="31881" y="402342"/>
                  </a:lnTo>
                  <a:lnTo>
                    <a:pt x="82057" y="448263"/>
                  </a:lnTo>
                  <a:lnTo>
                    <a:pt x="113275" y="462422"/>
                  </a:lnTo>
                  <a:lnTo>
                    <a:pt x="171921" y="474567"/>
                  </a:lnTo>
                  <a:lnTo>
                    <a:pt x="200578" y="474128"/>
                  </a:lnTo>
                  <a:lnTo>
                    <a:pt x="253983" y="457902"/>
                  </a:lnTo>
                  <a:lnTo>
                    <a:pt x="290948" y="440451"/>
                  </a:lnTo>
                  <a:lnTo>
                    <a:pt x="349680" y="401382"/>
                  </a:lnTo>
                  <a:lnTo>
                    <a:pt x="389794" y="365764"/>
                  </a:lnTo>
                  <a:lnTo>
                    <a:pt x="432602" y="305447"/>
                  </a:lnTo>
                  <a:lnTo>
                    <a:pt x="453706" y="271147"/>
                  </a:lnTo>
                  <a:lnTo>
                    <a:pt x="463599" y="231348"/>
                  </a:lnTo>
                  <a:lnTo>
                    <a:pt x="468111" y="177149"/>
                  </a:lnTo>
                  <a:lnTo>
                    <a:pt x="472988" y="153599"/>
                  </a:lnTo>
                  <a:lnTo>
                    <a:pt x="469696" y="131434"/>
                  </a:lnTo>
                  <a:lnTo>
                    <a:pt x="442066" y="71956"/>
                  </a:lnTo>
                  <a:lnTo>
                    <a:pt x="428657" y="53424"/>
                  </a:lnTo>
                  <a:lnTo>
                    <a:pt x="391186" y="29837"/>
                  </a:lnTo>
                  <a:lnTo>
                    <a:pt x="340594" y="9312"/>
                  </a:lnTo>
                  <a:lnTo>
                    <a:pt x="292304" y="0"/>
                  </a:lnTo>
                  <a:lnTo>
                    <a:pt x="236402" y="4779"/>
                  </a:lnTo>
                  <a:lnTo>
                    <a:pt x="172966" y="252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2954013" y="1021264"/>
            <a:ext cx="741490" cy="357639"/>
            <a:chOff x="2954013" y="1021264"/>
            <a:chExt cx="741490" cy="357639"/>
          </a:xfrm>
        </p:grpSpPr>
        <p:sp>
          <p:nvSpPr>
            <p:cNvPr id="24" name="Freeform 23"/>
            <p:cNvSpPr/>
            <p:nvPr/>
          </p:nvSpPr>
          <p:spPr>
            <a:xfrm>
              <a:off x="2954013" y="1021264"/>
              <a:ext cx="382969" cy="357639"/>
            </a:xfrm>
            <a:custGeom>
              <a:avLst/>
              <a:gdLst/>
              <a:ahLst/>
              <a:cxnLst/>
              <a:rect l="0" t="0" r="0" b="0"/>
              <a:pathLst>
                <a:path w="382969" h="357639">
                  <a:moveTo>
                    <a:pt x="162422" y="0"/>
                  </a:moveTo>
                  <a:lnTo>
                    <a:pt x="108547" y="17958"/>
                  </a:lnTo>
                  <a:lnTo>
                    <a:pt x="56975" y="40738"/>
                  </a:lnTo>
                  <a:lnTo>
                    <a:pt x="0" y="77117"/>
                  </a:lnTo>
                  <a:lnTo>
                    <a:pt x="1498" y="77148"/>
                  </a:lnTo>
                  <a:lnTo>
                    <a:pt x="56527" y="54216"/>
                  </a:lnTo>
                  <a:lnTo>
                    <a:pt x="91661" y="45700"/>
                  </a:lnTo>
                  <a:lnTo>
                    <a:pt x="151044" y="42822"/>
                  </a:lnTo>
                  <a:lnTo>
                    <a:pt x="209524" y="50659"/>
                  </a:lnTo>
                  <a:lnTo>
                    <a:pt x="233659" y="56830"/>
                  </a:lnTo>
                  <a:lnTo>
                    <a:pt x="252965" y="69711"/>
                  </a:lnTo>
                  <a:lnTo>
                    <a:pt x="261388" y="78060"/>
                  </a:lnTo>
                  <a:lnTo>
                    <a:pt x="270748" y="99814"/>
                  </a:lnTo>
                  <a:lnTo>
                    <a:pt x="273244" y="112166"/>
                  </a:lnTo>
                  <a:lnTo>
                    <a:pt x="272568" y="122740"/>
                  </a:lnTo>
                  <a:lnTo>
                    <a:pt x="265578" y="140729"/>
                  </a:lnTo>
                  <a:lnTo>
                    <a:pt x="248489" y="164010"/>
                  </a:lnTo>
                  <a:lnTo>
                    <a:pt x="223018" y="185726"/>
                  </a:lnTo>
                  <a:lnTo>
                    <a:pt x="164278" y="209609"/>
                  </a:lnTo>
                  <a:lnTo>
                    <a:pt x="128267" y="217694"/>
                  </a:lnTo>
                  <a:lnTo>
                    <a:pt x="115085" y="218829"/>
                  </a:lnTo>
                  <a:lnTo>
                    <a:pt x="108637" y="217246"/>
                  </a:lnTo>
                  <a:lnTo>
                    <a:pt x="106679" y="213850"/>
                  </a:lnTo>
                  <a:lnTo>
                    <a:pt x="107712" y="209247"/>
                  </a:lnTo>
                  <a:lnTo>
                    <a:pt x="121339" y="201013"/>
                  </a:lnTo>
                  <a:lnTo>
                    <a:pt x="155318" y="192920"/>
                  </a:lnTo>
                  <a:lnTo>
                    <a:pt x="214311" y="195775"/>
                  </a:lnTo>
                  <a:lnTo>
                    <a:pt x="267818" y="208774"/>
                  </a:lnTo>
                  <a:lnTo>
                    <a:pt x="329167" y="232658"/>
                  </a:lnTo>
                  <a:lnTo>
                    <a:pt x="375514" y="259907"/>
                  </a:lnTo>
                  <a:lnTo>
                    <a:pt x="380522" y="268027"/>
                  </a:lnTo>
                  <a:lnTo>
                    <a:pt x="382968" y="286409"/>
                  </a:lnTo>
                  <a:lnTo>
                    <a:pt x="377036" y="303158"/>
                  </a:lnTo>
                  <a:lnTo>
                    <a:pt x="372178" y="310900"/>
                  </a:lnTo>
                  <a:lnTo>
                    <a:pt x="354303" y="322621"/>
                  </a:lnTo>
                  <a:lnTo>
                    <a:pt x="304700" y="345267"/>
                  </a:lnTo>
                  <a:lnTo>
                    <a:pt x="252541" y="354205"/>
                  </a:lnTo>
                  <a:lnTo>
                    <a:pt x="198223" y="356854"/>
                  </a:lnTo>
                  <a:lnTo>
                    <a:pt x="145084" y="357638"/>
                  </a:lnTo>
                  <a:lnTo>
                    <a:pt x="86641" y="349498"/>
                  </a:lnTo>
                  <a:lnTo>
                    <a:pt x="57137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463875" y="1042321"/>
              <a:ext cx="1" cy="284270"/>
            </a:xfrm>
            <a:custGeom>
              <a:avLst/>
              <a:gdLst/>
              <a:ahLst/>
              <a:cxnLst/>
              <a:rect l="0" t="0" r="0" b="0"/>
              <a:pathLst>
                <a:path w="1" h="284270">
                  <a:moveTo>
                    <a:pt x="0" y="0"/>
                  </a:moveTo>
                  <a:lnTo>
                    <a:pt x="0" y="60383"/>
                  </a:lnTo>
                  <a:lnTo>
                    <a:pt x="0" y="118107"/>
                  </a:lnTo>
                  <a:lnTo>
                    <a:pt x="0" y="173425"/>
                  </a:lnTo>
                  <a:lnTo>
                    <a:pt x="0" y="234038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532910" y="1063378"/>
              <a:ext cx="162593" cy="294799"/>
            </a:xfrm>
            <a:custGeom>
              <a:avLst/>
              <a:gdLst/>
              <a:ahLst/>
              <a:cxnLst/>
              <a:rect l="0" t="0" r="0" b="0"/>
              <a:pathLst>
                <a:path w="162593" h="294799">
                  <a:moveTo>
                    <a:pt x="57307" y="0"/>
                  </a:moveTo>
                  <a:lnTo>
                    <a:pt x="29796" y="53875"/>
                  </a:lnTo>
                  <a:lnTo>
                    <a:pt x="8224" y="117091"/>
                  </a:lnTo>
                  <a:lnTo>
                    <a:pt x="0" y="154666"/>
                  </a:lnTo>
                  <a:lnTo>
                    <a:pt x="1812" y="177535"/>
                  </a:lnTo>
                  <a:lnTo>
                    <a:pt x="9636" y="196278"/>
                  </a:lnTo>
                  <a:lnTo>
                    <a:pt x="22082" y="212407"/>
                  </a:lnTo>
                  <a:lnTo>
                    <a:pt x="61788" y="241825"/>
                  </a:lnTo>
                  <a:lnTo>
                    <a:pt x="114344" y="270166"/>
                  </a:lnTo>
                  <a:lnTo>
                    <a:pt x="162592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4074528" y="926507"/>
            <a:ext cx="2088434" cy="368499"/>
            <a:chOff x="4074528" y="926507"/>
            <a:chExt cx="2088434" cy="368499"/>
          </a:xfrm>
        </p:grpSpPr>
        <p:sp>
          <p:nvSpPr>
            <p:cNvPr id="28" name="Freeform 27"/>
            <p:cNvSpPr/>
            <p:nvPr/>
          </p:nvSpPr>
          <p:spPr>
            <a:xfrm>
              <a:off x="4148228" y="1105492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10528" y="0"/>
                  </a:moveTo>
                  <a:lnTo>
                    <a:pt x="1463" y="58617"/>
                  </a:lnTo>
                  <a:lnTo>
                    <a:pt x="192" y="117308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074528" y="1189720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82726" y="3119"/>
                  </a:lnTo>
                  <a:lnTo>
                    <a:pt x="24586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400911" y="1042321"/>
              <a:ext cx="10530" cy="221099"/>
            </a:xfrm>
            <a:custGeom>
              <a:avLst/>
              <a:gdLst/>
              <a:ahLst/>
              <a:cxnLst/>
              <a:rect l="0" t="0" r="0" b="0"/>
              <a:pathLst>
                <a:path w="10530" h="221099">
                  <a:moveTo>
                    <a:pt x="0" y="0"/>
                  </a:moveTo>
                  <a:lnTo>
                    <a:pt x="3120" y="57264"/>
                  </a:lnTo>
                  <a:lnTo>
                    <a:pt x="9065" y="118156"/>
                  </a:lnTo>
                  <a:lnTo>
                    <a:pt x="10240" y="180140"/>
                  </a:lnTo>
                  <a:lnTo>
                    <a:pt x="10529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560303" y="1052849"/>
              <a:ext cx="30123" cy="242157"/>
            </a:xfrm>
            <a:custGeom>
              <a:avLst/>
              <a:gdLst/>
              <a:ahLst/>
              <a:cxnLst/>
              <a:rect l="0" t="0" r="0" b="0"/>
              <a:pathLst>
                <a:path w="30123" h="242157">
                  <a:moveTo>
                    <a:pt x="9064" y="0"/>
                  </a:moveTo>
                  <a:lnTo>
                    <a:pt x="0" y="58617"/>
                  </a:lnTo>
                  <a:lnTo>
                    <a:pt x="7230" y="118857"/>
                  </a:lnTo>
                  <a:lnTo>
                    <a:pt x="16805" y="173217"/>
                  </a:lnTo>
                  <a:lnTo>
                    <a:pt x="21887" y="213151"/>
                  </a:lnTo>
                  <a:lnTo>
                    <a:pt x="30122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137906" y="1073906"/>
              <a:ext cx="63172" cy="21058"/>
            </a:xfrm>
            <a:custGeom>
              <a:avLst/>
              <a:gdLst/>
              <a:ahLst/>
              <a:cxnLst/>
              <a:rect l="0" t="0" r="0" b="0"/>
              <a:pathLst>
                <a:path w="63172" h="21058">
                  <a:moveTo>
                    <a:pt x="63171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201077" y="1179191"/>
              <a:ext cx="73701" cy="10530"/>
            </a:xfrm>
            <a:custGeom>
              <a:avLst/>
              <a:gdLst/>
              <a:ahLst/>
              <a:cxnLst/>
              <a:rect l="0" t="0" r="0" b="0"/>
              <a:pathLst>
                <a:path w="73701" h="10530">
                  <a:moveTo>
                    <a:pt x="73700" y="0"/>
                  </a:moveTo>
                  <a:lnTo>
                    <a:pt x="25795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473798" y="926507"/>
              <a:ext cx="256980" cy="324067"/>
            </a:xfrm>
            <a:custGeom>
              <a:avLst/>
              <a:gdLst/>
              <a:ahLst/>
              <a:cxnLst/>
              <a:rect l="0" t="0" r="0" b="0"/>
              <a:pathLst>
                <a:path w="256980" h="324067">
                  <a:moveTo>
                    <a:pt x="201062" y="0"/>
                  </a:moveTo>
                  <a:lnTo>
                    <a:pt x="138781" y="16789"/>
                  </a:lnTo>
                  <a:lnTo>
                    <a:pt x="84731" y="20214"/>
                  </a:lnTo>
                  <a:lnTo>
                    <a:pt x="28994" y="20891"/>
                  </a:lnTo>
                  <a:lnTo>
                    <a:pt x="18500" y="24456"/>
                  </a:lnTo>
                  <a:lnTo>
                    <a:pt x="3720" y="37776"/>
                  </a:lnTo>
                  <a:lnTo>
                    <a:pt x="480" y="46241"/>
                  </a:lnTo>
                  <a:lnTo>
                    <a:pt x="0" y="65005"/>
                  </a:lnTo>
                  <a:lnTo>
                    <a:pt x="9219" y="119175"/>
                  </a:lnTo>
                  <a:lnTo>
                    <a:pt x="16678" y="167040"/>
                  </a:lnTo>
                  <a:lnTo>
                    <a:pt x="20817" y="172192"/>
                  </a:lnTo>
                  <a:lnTo>
                    <a:pt x="25917" y="173286"/>
                  </a:lnTo>
                  <a:lnTo>
                    <a:pt x="31656" y="171676"/>
                  </a:lnTo>
                  <a:lnTo>
                    <a:pt x="77025" y="145020"/>
                  </a:lnTo>
                  <a:lnTo>
                    <a:pt x="118167" y="139285"/>
                  </a:lnTo>
                  <a:lnTo>
                    <a:pt x="167660" y="145753"/>
                  </a:lnTo>
                  <a:lnTo>
                    <a:pt x="199354" y="156140"/>
                  </a:lnTo>
                  <a:lnTo>
                    <a:pt x="216291" y="167272"/>
                  </a:lnTo>
                  <a:lnTo>
                    <a:pt x="238979" y="197871"/>
                  </a:lnTo>
                  <a:lnTo>
                    <a:pt x="254931" y="230984"/>
                  </a:lnTo>
                  <a:lnTo>
                    <a:pt x="256979" y="252398"/>
                  </a:lnTo>
                  <a:lnTo>
                    <a:pt x="252820" y="272444"/>
                  </a:lnTo>
                  <a:lnTo>
                    <a:pt x="243173" y="289153"/>
                  </a:lnTo>
                  <a:lnTo>
                    <a:pt x="227967" y="301258"/>
                  </a:lnTo>
                  <a:lnTo>
                    <a:pt x="189609" y="318561"/>
                  </a:lnTo>
                  <a:lnTo>
                    <a:pt x="153085" y="324066"/>
                  </a:lnTo>
                  <a:lnTo>
                    <a:pt x="98821" y="317520"/>
                  </a:lnTo>
                  <a:lnTo>
                    <a:pt x="43043" y="304962"/>
                  </a:lnTo>
                  <a:lnTo>
                    <a:pt x="19697" y="298146"/>
                  </a:lnTo>
                  <a:lnTo>
                    <a:pt x="1020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742127" y="958093"/>
              <a:ext cx="420835" cy="293938"/>
            </a:xfrm>
            <a:custGeom>
              <a:avLst/>
              <a:gdLst/>
              <a:ahLst/>
              <a:cxnLst/>
              <a:rect l="0" t="0" r="0" b="0"/>
              <a:pathLst>
                <a:path w="420835" h="293938">
                  <a:moveTo>
                    <a:pt x="195945" y="21057"/>
                  </a:moveTo>
                  <a:lnTo>
                    <a:pt x="137328" y="11992"/>
                  </a:lnTo>
                  <a:lnTo>
                    <a:pt x="96949" y="16551"/>
                  </a:lnTo>
                  <a:lnTo>
                    <a:pt x="60938" y="30900"/>
                  </a:lnTo>
                  <a:lnTo>
                    <a:pt x="33630" y="55559"/>
                  </a:lnTo>
                  <a:lnTo>
                    <a:pt x="10721" y="85092"/>
                  </a:lnTo>
                  <a:lnTo>
                    <a:pt x="2489" y="108788"/>
                  </a:lnTo>
                  <a:lnTo>
                    <a:pt x="0" y="136088"/>
                  </a:lnTo>
                  <a:lnTo>
                    <a:pt x="2794" y="167718"/>
                  </a:lnTo>
                  <a:lnTo>
                    <a:pt x="14174" y="195034"/>
                  </a:lnTo>
                  <a:lnTo>
                    <a:pt x="43431" y="230143"/>
                  </a:lnTo>
                  <a:lnTo>
                    <a:pt x="95239" y="267859"/>
                  </a:lnTo>
                  <a:lnTo>
                    <a:pt x="142190" y="284996"/>
                  </a:lnTo>
                  <a:lnTo>
                    <a:pt x="193146" y="291893"/>
                  </a:lnTo>
                  <a:lnTo>
                    <a:pt x="245288" y="293937"/>
                  </a:lnTo>
                  <a:lnTo>
                    <a:pt x="292194" y="288954"/>
                  </a:lnTo>
                  <a:lnTo>
                    <a:pt x="330138" y="274479"/>
                  </a:lnTo>
                  <a:lnTo>
                    <a:pt x="386687" y="234893"/>
                  </a:lnTo>
                  <a:lnTo>
                    <a:pt x="400822" y="214751"/>
                  </a:lnTo>
                  <a:lnTo>
                    <a:pt x="419429" y="169282"/>
                  </a:lnTo>
                  <a:lnTo>
                    <a:pt x="420834" y="144646"/>
                  </a:lnTo>
                  <a:lnTo>
                    <a:pt x="412203" y="96292"/>
                  </a:lnTo>
                  <a:lnTo>
                    <a:pt x="397023" y="63626"/>
                  </a:lnTo>
                  <a:lnTo>
                    <a:pt x="372118" y="37309"/>
                  </a:lnTo>
                  <a:lnTo>
                    <a:pt x="323855" y="15862"/>
                  </a:lnTo>
                  <a:lnTo>
                    <a:pt x="269261" y="3480"/>
                  </a:lnTo>
                  <a:lnTo>
                    <a:pt x="207828" y="687"/>
                  </a:lnTo>
                  <a:lnTo>
                    <a:pt x="17488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70547" y="2187347"/>
            <a:ext cx="486297" cy="411638"/>
            <a:chOff x="670547" y="2187347"/>
            <a:chExt cx="486297" cy="411638"/>
          </a:xfrm>
        </p:grpSpPr>
        <p:sp>
          <p:nvSpPr>
            <p:cNvPr id="37" name="Freeform 36"/>
            <p:cNvSpPr/>
            <p:nvPr/>
          </p:nvSpPr>
          <p:spPr>
            <a:xfrm>
              <a:off x="823490" y="2262553"/>
              <a:ext cx="303060" cy="298867"/>
            </a:xfrm>
            <a:custGeom>
              <a:avLst/>
              <a:gdLst/>
              <a:ahLst/>
              <a:cxnLst/>
              <a:rect l="0" t="0" r="0" b="0"/>
              <a:pathLst>
                <a:path w="303060" h="298867">
                  <a:moveTo>
                    <a:pt x="71432" y="11602"/>
                  </a:moveTo>
                  <a:lnTo>
                    <a:pt x="21934" y="71195"/>
                  </a:lnTo>
                  <a:lnTo>
                    <a:pt x="15036" y="73558"/>
                  </a:lnTo>
                  <a:lnTo>
                    <a:pt x="8099" y="72793"/>
                  </a:lnTo>
                  <a:lnTo>
                    <a:pt x="1134" y="69943"/>
                  </a:lnTo>
                  <a:lnTo>
                    <a:pt x="0" y="64534"/>
                  </a:lnTo>
                  <a:lnTo>
                    <a:pt x="8099" y="49165"/>
                  </a:lnTo>
                  <a:lnTo>
                    <a:pt x="34658" y="19109"/>
                  </a:lnTo>
                  <a:lnTo>
                    <a:pt x="52748" y="4800"/>
                  </a:lnTo>
                  <a:lnTo>
                    <a:pt x="75606" y="0"/>
                  </a:lnTo>
                  <a:lnTo>
                    <a:pt x="122819" y="6451"/>
                  </a:lnTo>
                  <a:lnTo>
                    <a:pt x="149699" y="21254"/>
                  </a:lnTo>
                  <a:lnTo>
                    <a:pt x="172481" y="46047"/>
                  </a:lnTo>
                  <a:lnTo>
                    <a:pt x="194049" y="81210"/>
                  </a:lnTo>
                  <a:lnTo>
                    <a:pt x="204079" y="121264"/>
                  </a:lnTo>
                  <a:lnTo>
                    <a:pt x="199063" y="183955"/>
                  </a:lnTo>
                  <a:lnTo>
                    <a:pt x="183687" y="239493"/>
                  </a:lnTo>
                  <a:lnTo>
                    <a:pt x="170456" y="261456"/>
                  </a:lnTo>
                  <a:lnTo>
                    <a:pt x="143276" y="285804"/>
                  </a:lnTo>
                  <a:lnTo>
                    <a:pt x="123250" y="296466"/>
                  </a:lnTo>
                  <a:lnTo>
                    <a:pt x="102651" y="298866"/>
                  </a:lnTo>
                  <a:lnTo>
                    <a:pt x="92244" y="297868"/>
                  </a:lnTo>
                  <a:lnTo>
                    <a:pt x="74443" y="287400"/>
                  </a:lnTo>
                  <a:lnTo>
                    <a:pt x="59902" y="271049"/>
                  </a:lnTo>
                  <a:lnTo>
                    <a:pt x="49540" y="252084"/>
                  </a:lnTo>
                  <a:lnTo>
                    <a:pt x="48648" y="242113"/>
                  </a:lnTo>
                  <a:lnTo>
                    <a:pt x="53897" y="221676"/>
                  </a:lnTo>
                  <a:lnTo>
                    <a:pt x="70268" y="204014"/>
                  </a:lnTo>
                  <a:lnTo>
                    <a:pt x="113316" y="179201"/>
                  </a:lnTo>
                  <a:lnTo>
                    <a:pt x="150652" y="172395"/>
                  </a:lnTo>
                  <a:lnTo>
                    <a:pt x="205190" y="185737"/>
                  </a:lnTo>
                  <a:lnTo>
                    <a:pt x="257904" y="200850"/>
                  </a:lnTo>
                  <a:lnTo>
                    <a:pt x="269446" y="204448"/>
                  </a:lnTo>
                  <a:lnTo>
                    <a:pt x="278310" y="204507"/>
                  </a:lnTo>
                  <a:lnTo>
                    <a:pt x="285390" y="202206"/>
                  </a:lnTo>
                  <a:lnTo>
                    <a:pt x="303059" y="190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70547" y="2187347"/>
              <a:ext cx="486297" cy="411638"/>
            </a:xfrm>
            <a:custGeom>
              <a:avLst/>
              <a:gdLst/>
              <a:ahLst/>
              <a:cxnLst/>
              <a:rect l="0" t="0" r="0" b="0"/>
              <a:pathLst>
                <a:path w="486297" h="411638">
                  <a:moveTo>
                    <a:pt x="456002" y="65751"/>
                  </a:moveTo>
                  <a:lnTo>
                    <a:pt x="415515" y="30853"/>
                  </a:lnTo>
                  <a:lnTo>
                    <a:pt x="353126" y="3993"/>
                  </a:lnTo>
                  <a:lnTo>
                    <a:pt x="341795" y="12"/>
                  </a:lnTo>
                  <a:lnTo>
                    <a:pt x="297900" y="0"/>
                  </a:lnTo>
                  <a:lnTo>
                    <a:pt x="237902" y="12815"/>
                  </a:lnTo>
                  <a:lnTo>
                    <a:pt x="188089" y="36028"/>
                  </a:lnTo>
                  <a:lnTo>
                    <a:pt x="125094" y="68545"/>
                  </a:lnTo>
                  <a:lnTo>
                    <a:pt x="67899" y="117715"/>
                  </a:lnTo>
                  <a:lnTo>
                    <a:pt x="38658" y="151925"/>
                  </a:lnTo>
                  <a:lnTo>
                    <a:pt x="6434" y="214331"/>
                  </a:lnTo>
                  <a:lnTo>
                    <a:pt x="0" y="241751"/>
                  </a:lnTo>
                  <a:lnTo>
                    <a:pt x="5402" y="297482"/>
                  </a:lnTo>
                  <a:lnTo>
                    <a:pt x="17554" y="336403"/>
                  </a:lnTo>
                  <a:lnTo>
                    <a:pt x="42621" y="375407"/>
                  </a:lnTo>
                  <a:lnTo>
                    <a:pt x="62487" y="387819"/>
                  </a:lnTo>
                  <a:lnTo>
                    <a:pt x="118957" y="405320"/>
                  </a:lnTo>
                  <a:lnTo>
                    <a:pt x="179202" y="411637"/>
                  </a:lnTo>
                  <a:lnTo>
                    <a:pt x="229058" y="411561"/>
                  </a:lnTo>
                  <a:lnTo>
                    <a:pt x="279705" y="403480"/>
                  </a:lnTo>
                  <a:lnTo>
                    <a:pt x="339333" y="380381"/>
                  </a:lnTo>
                  <a:lnTo>
                    <a:pt x="378929" y="357067"/>
                  </a:lnTo>
                  <a:lnTo>
                    <a:pt x="442058" y="300192"/>
                  </a:lnTo>
                  <a:lnTo>
                    <a:pt x="472875" y="264269"/>
                  </a:lnTo>
                  <a:lnTo>
                    <a:pt x="481048" y="240939"/>
                  </a:lnTo>
                  <a:lnTo>
                    <a:pt x="486296" y="182244"/>
                  </a:lnTo>
                  <a:lnTo>
                    <a:pt x="481615" y="137182"/>
                  </a:lnTo>
                  <a:lnTo>
                    <a:pt x="469725" y="114656"/>
                  </a:lnTo>
                  <a:lnTo>
                    <a:pt x="423451" y="67599"/>
                  </a:lnTo>
                  <a:lnTo>
                    <a:pt x="366057" y="36763"/>
                  </a:lnTo>
                  <a:lnTo>
                    <a:pt x="319907" y="27526"/>
                  </a:lnTo>
                  <a:lnTo>
                    <a:pt x="258010" y="30379"/>
                  </a:lnTo>
                  <a:lnTo>
                    <a:pt x="204575" y="44222"/>
                  </a:lnTo>
                  <a:lnTo>
                    <a:pt x="171732" y="552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4116642" y="1463461"/>
            <a:ext cx="347441" cy="178985"/>
            <a:chOff x="4116642" y="1463461"/>
            <a:chExt cx="347441" cy="178985"/>
          </a:xfrm>
        </p:grpSpPr>
        <p:sp>
          <p:nvSpPr>
            <p:cNvPr id="40" name="Freeform 39"/>
            <p:cNvSpPr/>
            <p:nvPr/>
          </p:nvSpPr>
          <p:spPr>
            <a:xfrm>
              <a:off x="4116642" y="1537160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5635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327212" y="1473989"/>
              <a:ext cx="10530" cy="157929"/>
            </a:xfrm>
            <a:custGeom>
              <a:avLst/>
              <a:gdLst/>
              <a:ahLst/>
              <a:cxnLst/>
              <a:rect l="0" t="0" r="0" b="0"/>
              <a:pathLst>
                <a:path w="10530" h="157929">
                  <a:moveTo>
                    <a:pt x="10529" y="0"/>
                  </a:moveTo>
                  <a:lnTo>
                    <a:pt x="2195" y="37478"/>
                  </a:lnTo>
                  <a:lnTo>
                    <a:pt x="3770" y="72326"/>
                  </a:lnTo>
                  <a:lnTo>
                    <a:pt x="9193" y="121132"/>
                  </a:lnTo>
                  <a:lnTo>
                    <a:pt x="6816" y="138844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453554" y="1463461"/>
              <a:ext cx="10529" cy="178985"/>
            </a:xfrm>
            <a:custGeom>
              <a:avLst/>
              <a:gdLst/>
              <a:ahLst/>
              <a:cxnLst/>
              <a:rect l="0" t="0" r="0" b="0"/>
              <a:pathLst>
                <a:path w="10529" h="178985">
                  <a:moveTo>
                    <a:pt x="10528" y="0"/>
                  </a:moveTo>
                  <a:lnTo>
                    <a:pt x="2195" y="37478"/>
                  </a:lnTo>
                  <a:lnTo>
                    <a:pt x="3770" y="75445"/>
                  </a:lnTo>
                  <a:lnTo>
                    <a:pt x="6355" y="102551"/>
                  </a:lnTo>
                  <a:lnTo>
                    <a:pt x="1602" y="151841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5380062" y="1400290"/>
            <a:ext cx="463255" cy="221099"/>
            <a:chOff x="5380062" y="1400290"/>
            <a:chExt cx="463255" cy="221099"/>
          </a:xfrm>
        </p:grpSpPr>
        <p:sp>
          <p:nvSpPr>
            <p:cNvPr id="44" name="Freeform 43"/>
            <p:cNvSpPr/>
            <p:nvPr/>
          </p:nvSpPr>
          <p:spPr>
            <a:xfrm>
              <a:off x="5380062" y="1473989"/>
              <a:ext cx="84229" cy="31587"/>
            </a:xfrm>
            <a:custGeom>
              <a:avLst/>
              <a:gdLst/>
              <a:ahLst/>
              <a:cxnLst/>
              <a:rect l="0" t="0" r="0" b="0"/>
              <a:pathLst>
                <a:path w="84229" h="31587">
                  <a:moveTo>
                    <a:pt x="84228" y="0"/>
                  </a:moveTo>
                  <a:lnTo>
                    <a:pt x="40265" y="2371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622868" y="1442404"/>
              <a:ext cx="9879" cy="157928"/>
            </a:xfrm>
            <a:custGeom>
              <a:avLst/>
              <a:gdLst/>
              <a:ahLst/>
              <a:cxnLst/>
              <a:rect l="0" t="0" r="0" b="0"/>
              <a:pathLst>
                <a:path w="9879" h="157928">
                  <a:moveTo>
                    <a:pt x="9878" y="0"/>
                  </a:moveTo>
                  <a:lnTo>
                    <a:pt x="2642" y="27556"/>
                  </a:lnTo>
                  <a:lnTo>
                    <a:pt x="0" y="83779"/>
                  </a:lnTo>
                  <a:lnTo>
                    <a:pt x="6671" y="142444"/>
                  </a:lnTo>
                  <a:lnTo>
                    <a:pt x="9878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824454" y="1400290"/>
              <a:ext cx="18863" cy="221099"/>
            </a:xfrm>
            <a:custGeom>
              <a:avLst/>
              <a:gdLst/>
              <a:ahLst/>
              <a:cxnLst/>
              <a:rect l="0" t="0" r="0" b="0"/>
              <a:pathLst>
                <a:path w="18863" h="221099">
                  <a:moveTo>
                    <a:pt x="8333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6998" y="130196"/>
                  </a:lnTo>
                  <a:lnTo>
                    <a:pt x="16491" y="188634"/>
                  </a:lnTo>
                  <a:lnTo>
                    <a:pt x="18862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3268174" y="1955809"/>
            <a:ext cx="1722199" cy="378095"/>
            <a:chOff x="3268174" y="1955809"/>
            <a:chExt cx="1722199" cy="378095"/>
          </a:xfrm>
        </p:grpSpPr>
        <p:sp>
          <p:nvSpPr>
            <p:cNvPr id="48" name="Freeform 47"/>
            <p:cNvSpPr/>
            <p:nvPr/>
          </p:nvSpPr>
          <p:spPr>
            <a:xfrm>
              <a:off x="3268174" y="2000414"/>
              <a:ext cx="307019" cy="333490"/>
            </a:xfrm>
            <a:custGeom>
              <a:avLst/>
              <a:gdLst/>
              <a:ahLst/>
              <a:cxnLst/>
              <a:rect l="0" t="0" r="0" b="0"/>
              <a:pathLst>
                <a:path w="307019" h="333490">
                  <a:moveTo>
                    <a:pt x="122002" y="0"/>
                  </a:moveTo>
                  <a:lnTo>
                    <a:pt x="66343" y="42662"/>
                  </a:lnTo>
                  <a:lnTo>
                    <a:pt x="4548" y="85690"/>
                  </a:lnTo>
                  <a:lnTo>
                    <a:pt x="416" y="86372"/>
                  </a:lnTo>
                  <a:lnTo>
                    <a:pt x="0" y="84488"/>
                  </a:lnTo>
                  <a:lnTo>
                    <a:pt x="2063" y="80892"/>
                  </a:lnTo>
                  <a:lnTo>
                    <a:pt x="21734" y="64652"/>
                  </a:lnTo>
                  <a:lnTo>
                    <a:pt x="73139" y="42771"/>
                  </a:lnTo>
                  <a:lnTo>
                    <a:pt x="131847" y="33795"/>
                  </a:lnTo>
                  <a:lnTo>
                    <a:pt x="171323" y="37829"/>
                  </a:lnTo>
                  <a:lnTo>
                    <a:pt x="191105" y="46449"/>
                  </a:lnTo>
                  <a:lnTo>
                    <a:pt x="199656" y="52023"/>
                  </a:lnTo>
                  <a:lnTo>
                    <a:pt x="212277" y="67575"/>
                  </a:lnTo>
                  <a:lnTo>
                    <a:pt x="217280" y="76636"/>
                  </a:lnTo>
                  <a:lnTo>
                    <a:pt x="219720" y="96061"/>
                  </a:lnTo>
                  <a:lnTo>
                    <a:pt x="215735" y="116394"/>
                  </a:lnTo>
                  <a:lnTo>
                    <a:pt x="206165" y="137128"/>
                  </a:lnTo>
                  <a:lnTo>
                    <a:pt x="190993" y="151803"/>
                  </a:lnTo>
                  <a:lnTo>
                    <a:pt x="152657" y="170756"/>
                  </a:lnTo>
                  <a:lnTo>
                    <a:pt x="148288" y="171159"/>
                  </a:lnTo>
                  <a:lnTo>
                    <a:pt x="147715" y="169088"/>
                  </a:lnTo>
                  <a:lnTo>
                    <a:pt x="149672" y="165368"/>
                  </a:lnTo>
                  <a:lnTo>
                    <a:pt x="154487" y="164058"/>
                  </a:lnTo>
                  <a:lnTo>
                    <a:pt x="202795" y="173235"/>
                  </a:lnTo>
                  <a:lnTo>
                    <a:pt x="253731" y="194660"/>
                  </a:lnTo>
                  <a:lnTo>
                    <a:pt x="280876" y="215734"/>
                  </a:lnTo>
                  <a:lnTo>
                    <a:pt x="296338" y="233922"/>
                  </a:lnTo>
                  <a:lnTo>
                    <a:pt x="304769" y="256824"/>
                  </a:lnTo>
                  <a:lnTo>
                    <a:pt x="307018" y="269482"/>
                  </a:lnTo>
                  <a:lnTo>
                    <a:pt x="303277" y="292905"/>
                  </a:lnTo>
                  <a:lnTo>
                    <a:pt x="299004" y="304065"/>
                  </a:lnTo>
                  <a:lnTo>
                    <a:pt x="291476" y="312674"/>
                  </a:lnTo>
                  <a:lnTo>
                    <a:pt x="270633" y="325360"/>
                  </a:lnTo>
                  <a:lnTo>
                    <a:pt x="232591" y="333489"/>
                  </a:lnTo>
                  <a:lnTo>
                    <a:pt x="171749" y="327830"/>
                  </a:lnTo>
                  <a:lnTo>
                    <a:pt x="126629" y="315448"/>
                  </a:lnTo>
                  <a:lnTo>
                    <a:pt x="100945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663917" y="2010943"/>
              <a:ext cx="31586" cy="305327"/>
            </a:xfrm>
            <a:custGeom>
              <a:avLst/>
              <a:gdLst/>
              <a:ahLst/>
              <a:cxnLst/>
              <a:rect l="0" t="0" r="0" b="0"/>
              <a:pathLst>
                <a:path w="31586" h="305327">
                  <a:moveTo>
                    <a:pt x="31585" y="0"/>
                  </a:moveTo>
                  <a:lnTo>
                    <a:pt x="24350" y="28726"/>
                  </a:lnTo>
                  <a:lnTo>
                    <a:pt x="22033" y="77921"/>
                  </a:lnTo>
                  <a:lnTo>
                    <a:pt x="21346" y="128892"/>
                  </a:lnTo>
                  <a:lnTo>
                    <a:pt x="21114" y="188630"/>
                  </a:lnTo>
                  <a:lnTo>
                    <a:pt x="15479" y="245490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726298" y="2074114"/>
              <a:ext cx="158718" cy="242156"/>
            </a:xfrm>
            <a:custGeom>
              <a:avLst/>
              <a:gdLst/>
              <a:ahLst/>
              <a:cxnLst/>
              <a:rect l="0" t="0" r="0" b="0"/>
              <a:pathLst>
                <a:path w="158718" h="242156">
                  <a:moveTo>
                    <a:pt x="95546" y="0"/>
                  </a:moveTo>
                  <a:lnTo>
                    <a:pt x="52884" y="60873"/>
                  </a:lnTo>
                  <a:lnTo>
                    <a:pt x="4267" y="112169"/>
                  </a:lnTo>
                  <a:lnTo>
                    <a:pt x="768" y="120403"/>
                  </a:lnTo>
                  <a:lnTo>
                    <a:pt x="0" y="138910"/>
                  </a:lnTo>
                  <a:lnTo>
                    <a:pt x="6678" y="155714"/>
                  </a:lnTo>
                  <a:lnTo>
                    <a:pt x="11734" y="163471"/>
                  </a:lnTo>
                  <a:lnTo>
                    <a:pt x="73987" y="206931"/>
                  </a:lnTo>
                  <a:lnTo>
                    <a:pt x="127066" y="230685"/>
                  </a:lnTo>
                  <a:lnTo>
                    <a:pt x="158717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064000" y="2105699"/>
              <a:ext cx="73700" cy="1"/>
            </a:xfrm>
            <a:custGeom>
              <a:avLst/>
              <a:gdLst/>
              <a:ahLst/>
              <a:cxnLst/>
              <a:rect l="0" t="0" r="0" b="0"/>
              <a:pathLst>
                <a:path w="73700" h="1">
                  <a:moveTo>
                    <a:pt x="73699" y="0"/>
                  </a:moveTo>
                  <a:lnTo>
                    <a:pt x="3100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085057" y="2194866"/>
              <a:ext cx="126343" cy="5590"/>
            </a:xfrm>
            <a:custGeom>
              <a:avLst/>
              <a:gdLst/>
              <a:ahLst/>
              <a:cxnLst/>
              <a:rect l="0" t="0" r="0" b="0"/>
              <a:pathLst>
                <a:path w="126343" h="5590">
                  <a:moveTo>
                    <a:pt x="126342" y="5589"/>
                  </a:moveTo>
                  <a:lnTo>
                    <a:pt x="109574" y="0"/>
                  </a:lnTo>
                  <a:lnTo>
                    <a:pt x="91983" y="376"/>
                  </a:lnTo>
                  <a:lnTo>
                    <a:pt x="35683" y="4903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495100" y="1958300"/>
              <a:ext cx="269543" cy="297079"/>
            </a:xfrm>
            <a:custGeom>
              <a:avLst/>
              <a:gdLst/>
              <a:ahLst/>
              <a:cxnLst/>
              <a:rect l="0" t="0" r="0" b="0"/>
              <a:pathLst>
                <a:path w="269543" h="297079">
                  <a:moveTo>
                    <a:pt x="84796" y="0"/>
                  </a:moveTo>
                  <a:lnTo>
                    <a:pt x="47710" y="34747"/>
                  </a:lnTo>
                  <a:lnTo>
                    <a:pt x="5433" y="61233"/>
                  </a:lnTo>
                  <a:lnTo>
                    <a:pt x="1472" y="61879"/>
                  </a:lnTo>
                  <a:lnTo>
                    <a:pt x="0" y="58800"/>
                  </a:lnTo>
                  <a:lnTo>
                    <a:pt x="190" y="53238"/>
                  </a:lnTo>
                  <a:lnTo>
                    <a:pt x="6639" y="40819"/>
                  </a:lnTo>
                  <a:lnTo>
                    <a:pt x="11634" y="34232"/>
                  </a:lnTo>
                  <a:lnTo>
                    <a:pt x="35433" y="19371"/>
                  </a:lnTo>
                  <a:lnTo>
                    <a:pt x="75889" y="13149"/>
                  </a:lnTo>
                  <a:lnTo>
                    <a:pt x="119331" y="16894"/>
                  </a:lnTo>
                  <a:lnTo>
                    <a:pt x="167527" y="37046"/>
                  </a:lnTo>
                  <a:lnTo>
                    <a:pt x="189416" y="50000"/>
                  </a:lnTo>
                  <a:lnTo>
                    <a:pt x="204603" y="66676"/>
                  </a:lnTo>
                  <a:lnTo>
                    <a:pt x="210291" y="76036"/>
                  </a:lnTo>
                  <a:lnTo>
                    <a:pt x="211743" y="84616"/>
                  </a:lnTo>
                  <a:lnTo>
                    <a:pt x="210372" y="92676"/>
                  </a:lnTo>
                  <a:lnTo>
                    <a:pt x="207118" y="100388"/>
                  </a:lnTo>
                  <a:lnTo>
                    <a:pt x="194144" y="112077"/>
                  </a:lnTo>
                  <a:lnTo>
                    <a:pt x="153181" y="138935"/>
                  </a:lnTo>
                  <a:lnTo>
                    <a:pt x="130007" y="143637"/>
                  </a:lnTo>
                  <a:lnTo>
                    <a:pt x="127805" y="144891"/>
                  </a:lnTo>
                  <a:lnTo>
                    <a:pt x="190544" y="158705"/>
                  </a:lnTo>
                  <a:lnTo>
                    <a:pt x="232287" y="177708"/>
                  </a:lnTo>
                  <a:lnTo>
                    <a:pt x="258218" y="202783"/>
                  </a:lnTo>
                  <a:lnTo>
                    <a:pt x="267158" y="225437"/>
                  </a:lnTo>
                  <a:lnTo>
                    <a:pt x="269542" y="238028"/>
                  </a:lnTo>
                  <a:lnTo>
                    <a:pt x="265951" y="261378"/>
                  </a:lnTo>
                  <a:lnTo>
                    <a:pt x="261718" y="272518"/>
                  </a:lnTo>
                  <a:lnTo>
                    <a:pt x="254217" y="281115"/>
                  </a:lnTo>
                  <a:lnTo>
                    <a:pt x="233404" y="293786"/>
                  </a:lnTo>
                  <a:lnTo>
                    <a:pt x="211675" y="297078"/>
                  </a:lnTo>
                  <a:lnTo>
                    <a:pt x="157952" y="289659"/>
                  </a:lnTo>
                  <a:lnTo>
                    <a:pt x="108162" y="280277"/>
                  </a:lnTo>
                  <a:lnTo>
                    <a:pt x="55746" y="259391"/>
                  </a:lnTo>
                  <a:lnTo>
                    <a:pt x="11097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808387" y="1955809"/>
              <a:ext cx="181986" cy="360461"/>
            </a:xfrm>
            <a:custGeom>
              <a:avLst/>
              <a:gdLst/>
              <a:ahLst/>
              <a:cxnLst/>
              <a:rect l="0" t="0" r="0" b="0"/>
              <a:pathLst>
                <a:path w="181986" h="360461">
                  <a:moveTo>
                    <a:pt x="161063" y="76191"/>
                  </a:moveTo>
                  <a:lnTo>
                    <a:pt x="157944" y="33499"/>
                  </a:lnTo>
                  <a:lnTo>
                    <a:pt x="155474" y="23163"/>
                  </a:lnTo>
                  <a:lnTo>
                    <a:pt x="150318" y="15103"/>
                  </a:lnTo>
                  <a:lnTo>
                    <a:pt x="135231" y="3027"/>
                  </a:lnTo>
                  <a:lnTo>
                    <a:pt x="113707" y="0"/>
                  </a:lnTo>
                  <a:lnTo>
                    <a:pt x="90884" y="3723"/>
                  </a:lnTo>
                  <a:lnTo>
                    <a:pt x="35122" y="38310"/>
                  </a:lnTo>
                  <a:lnTo>
                    <a:pt x="12483" y="60028"/>
                  </a:lnTo>
                  <a:lnTo>
                    <a:pt x="2221" y="78366"/>
                  </a:lnTo>
                  <a:lnTo>
                    <a:pt x="0" y="98214"/>
                  </a:lnTo>
                  <a:lnTo>
                    <a:pt x="4082" y="117564"/>
                  </a:lnTo>
                  <a:lnTo>
                    <a:pt x="13695" y="133963"/>
                  </a:lnTo>
                  <a:lnTo>
                    <a:pt x="28886" y="145931"/>
                  </a:lnTo>
                  <a:lnTo>
                    <a:pt x="37850" y="150760"/>
                  </a:lnTo>
                  <a:lnTo>
                    <a:pt x="60289" y="153006"/>
                  </a:lnTo>
                  <a:lnTo>
                    <a:pt x="112821" y="144916"/>
                  </a:lnTo>
                  <a:lnTo>
                    <a:pt x="148719" y="129829"/>
                  </a:lnTo>
                  <a:lnTo>
                    <a:pt x="164546" y="114068"/>
                  </a:lnTo>
                  <a:lnTo>
                    <a:pt x="170404" y="104952"/>
                  </a:lnTo>
                  <a:lnTo>
                    <a:pt x="174310" y="104723"/>
                  </a:lnTo>
                  <a:lnTo>
                    <a:pt x="176913" y="110420"/>
                  </a:lnTo>
                  <a:lnTo>
                    <a:pt x="181435" y="169172"/>
                  </a:lnTo>
                  <a:lnTo>
                    <a:pt x="181985" y="227052"/>
                  </a:lnTo>
                  <a:lnTo>
                    <a:pt x="176504" y="283285"/>
                  </a:lnTo>
                  <a:lnTo>
                    <a:pt x="172239" y="341039"/>
                  </a:lnTo>
                  <a:lnTo>
                    <a:pt x="171592" y="3604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3505989" y="2389969"/>
            <a:ext cx="1610862" cy="450472"/>
            <a:chOff x="3505989" y="2389969"/>
            <a:chExt cx="1610862" cy="450472"/>
          </a:xfrm>
        </p:grpSpPr>
        <p:sp>
          <p:nvSpPr>
            <p:cNvPr id="56" name="Freeform 55"/>
            <p:cNvSpPr/>
            <p:nvPr/>
          </p:nvSpPr>
          <p:spPr>
            <a:xfrm>
              <a:off x="3505989" y="2474197"/>
              <a:ext cx="389556" cy="10095"/>
            </a:xfrm>
            <a:custGeom>
              <a:avLst/>
              <a:gdLst/>
              <a:ahLst/>
              <a:cxnLst/>
              <a:rect l="0" t="0" r="0" b="0"/>
              <a:pathLst>
                <a:path w="389556" h="10095">
                  <a:moveTo>
                    <a:pt x="389555" y="0"/>
                  </a:moveTo>
                  <a:lnTo>
                    <a:pt x="346863" y="3119"/>
                  </a:lnTo>
                  <a:lnTo>
                    <a:pt x="294034" y="9064"/>
                  </a:lnTo>
                  <a:lnTo>
                    <a:pt x="244399" y="10094"/>
                  </a:lnTo>
                  <a:lnTo>
                    <a:pt x="192647" y="4810"/>
                  </a:lnTo>
                  <a:lnTo>
                    <a:pt x="140269" y="1425"/>
                  </a:lnTo>
                  <a:lnTo>
                    <a:pt x="78574" y="281"/>
                  </a:lnTo>
                  <a:lnTo>
                    <a:pt x="27566" y="5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632538" y="2389969"/>
              <a:ext cx="484313" cy="21058"/>
            </a:xfrm>
            <a:custGeom>
              <a:avLst/>
              <a:gdLst/>
              <a:ahLst/>
              <a:cxnLst/>
              <a:rect l="0" t="0" r="0" b="0"/>
              <a:pathLst>
                <a:path w="484313" h="21058">
                  <a:moveTo>
                    <a:pt x="484312" y="21057"/>
                  </a:moveTo>
                  <a:lnTo>
                    <a:pt x="425695" y="15467"/>
                  </a:lnTo>
                  <a:lnTo>
                    <a:pt x="371520" y="12673"/>
                  </a:lnTo>
                  <a:lnTo>
                    <a:pt x="315759" y="15934"/>
                  </a:lnTo>
                  <a:lnTo>
                    <a:pt x="254095" y="11596"/>
                  </a:lnTo>
                  <a:lnTo>
                    <a:pt x="202930" y="10844"/>
                  </a:lnTo>
                  <a:lnTo>
                    <a:pt x="150725" y="10622"/>
                  </a:lnTo>
                  <a:lnTo>
                    <a:pt x="98212" y="4966"/>
                  </a:lnTo>
                  <a:lnTo>
                    <a:pt x="45608" y="147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564310" y="2608026"/>
              <a:ext cx="268099" cy="232415"/>
            </a:xfrm>
            <a:custGeom>
              <a:avLst/>
              <a:gdLst/>
              <a:ahLst/>
              <a:cxnLst/>
              <a:rect l="0" t="0" r="0" b="0"/>
              <a:pathLst>
                <a:path w="268099" h="232415">
                  <a:moveTo>
                    <a:pt x="68021" y="3041"/>
                  </a:moveTo>
                  <a:lnTo>
                    <a:pt x="43975" y="12616"/>
                  </a:lnTo>
                  <a:lnTo>
                    <a:pt x="2839" y="36855"/>
                  </a:lnTo>
                  <a:lnTo>
                    <a:pt x="0" y="36112"/>
                  </a:lnTo>
                  <a:lnTo>
                    <a:pt x="1616" y="32108"/>
                  </a:lnTo>
                  <a:lnTo>
                    <a:pt x="6204" y="25928"/>
                  </a:lnTo>
                  <a:lnTo>
                    <a:pt x="29428" y="11642"/>
                  </a:lnTo>
                  <a:lnTo>
                    <a:pt x="64125" y="0"/>
                  </a:lnTo>
                  <a:lnTo>
                    <a:pt x="104042" y="320"/>
                  </a:lnTo>
                  <a:lnTo>
                    <a:pt x="139915" y="7824"/>
                  </a:lnTo>
                  <a:lnTo>
                    <a:pt x="167182" y="23046"/>
                  </a:lnTo>
                  <a:lnTo>
                    <a:pt x="172733" y="31585"/>
                  </a:lnTo>
                  <a:lnTo>
                    <a:pt x="178901" y="53552"/>
                  </a:lnTo>
                  <a:lnTo>
                    <a:pt x="177036" y="63621"/>
                  </a:lnTo>
                  <a:lnTo>
                    <a:pt x="165605" y="81048"/>
                  </a:lnTo>
                  <a:lnTo>
                    <a:pt x="139439" y="98424"/>
                  </a:lnTo>
                  <a:lnTo>
                    <a:pt x="135520" y="99385"/>
                  </a:lnTo>
                  <a:lnTo>
                    <a:pt x="135247" y="97686"/>
                  </a:lnTo>
                  <a:lnTo>
                    <a:pt x="137405" y="94214"/>
                  </a:lnTo>
                  <a:lnTo>
                    <a:pt x="143523" y="93069"/>
                  </a:lnTo>
                  <a:lnTo>
                    <a:pt x="199959" y="102533"/>
                  </a:lnTo>
                  <a:lnTo>
                    <a:pt x="235016" y="117788"/>
                  </a:lnTo>
                  <a:lnTo>
                    <a:pt x="262040" y="137126"/>
                  </a:lnTo>
                  <a:lnTo>
                    <a:pt x="266388" y="146243"/>
                  </a:lnTo>
                  <a:lnTo>
                    <a:pt x="268098" y="168852"/>
                  </a:lnTo>
                  <a:lnTo>
                    <a:pt x="256895" y="202299"/>
                  </a:lnTo>
                  <a:lnTo>
                    <a:pt x="238922" y="217552"/>
                  </a:lnTo>
                  <a:lnTo>
                    <a:pt x="212998" y="227061"/>
                  </a:lnTo>
                  <a:lnTo>
                    <a:pt x="160110" y="232414"/>
                  </a:lnTo>
                  <a:lnTo>
                    <a:pt x="98603" y="231103"/>
                  </a:lnTo>
                  <a:lnTo>
                    <a:pt x="68021" y="2241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654703" y="2516310"/>
              <a:ext cx="308453" cy="279228"/>
            </a:xfrm>
            <a:custGeom>
              <a:avLst/>
              <a:gdLst/>
              <a:ahLst/>
              <a:cxnLst/>
              <a:rect l="0" t="0" r="0" b="0"/>
              <a:pathLst>
                <a:path w="308453" h="279228">
                  <a:moveTo>
                    <a:pt x="114706" y="0"/>
                  </a:moveTo>
                  <a:lnTo>
                    <a:pt x="57141" y="55226"/>
                  </a:lnTo>
                  <a:lnTo>
                    <a:pt x="8773" y="76625"/>
                  </a:lnTo>
                  <a:lnTo>
                    <a:pt x="3140" y="75650"/>
                  </a:lnTo>
                  <a:lnTo>
                    <a:pt x="554" y="71490"/>
                  </a:lnTo>
                  <a:lnTo>
                    <a:pt x="0" y="65208"/>
                  </a:lnTo>
                  <a:lnTo>
                    <a:pt x="5624" y="51988"/>
                  </a:lnTo>
                  <a:lnTo>
                    <a:pt x="10399" y="45188"/>
                  </a:lnTo>
                  <a:lnTo>
                    <a:pt x="28183" y="34512"/>
                  </a:lnTo>
                  <a:lnTo>
                    <a:pt x="83988" y="15594"/>
                  </a:lnTo>
                  <a:lnTo>
                    <a:pt x="121852" y="13199"/>
                  </a:lnTo>
                  <a:lnTo>
                    <a:pt x="177432" y="25381"/>
                  </a:lnTo>
                  <a:lnTo>
                    <a:pt x="203741" y="40926"/>
                  </a:lnTo>
                  <a:lnTo>
                    <a:pt x="209158" y="49511"/>
                  </a:lnTo>
                  <a:lnTo>
                    <a:pt x="215176" y="71528"/>
                  </a:lnTo>
                  <a:lnTo>
                    <a:pt x="211612" y="93791"/>
                  </a:lnTo>
                  <a:lnTo>
                    <a:pt x="207386" y="104642"/>
                  </a:lnTo>
                  <a:lnTo>
                    <a:pt x="193332" y="119817"/>
                  </a:lnTo>
                  <a:lnTo>
                    <a:pt x="162570" y="134938"/>
                  </a:lnTo>
                  <a:lnTo>
                    <a:pt x="150125" y="139092"/>
                  </a:lnTo>
                  <a:lnTo>
                    <a:pt x="146507" y="141861"/>
                  </a:lnTo>
                  <a:lnTo>
                    <a:pt x="148775" y="143707"/>
                  </a:lnTo>
                  <a:lnTo>
                    <a:pt x="204590" y="155319"/>
                  </a:lnTo>
                  <a:lnTo>
                    <a:pt x="261463" y="172085"/>
                  </a:lnTo>
                  <a:lnTo>
                    <a:pt x="293500" y="188119"/>
                  </a:lnTo>
                  <a:lnTo>
                    <a:pt x="300583" y="196773"/>
                  </a:lnTo>
                  <a:lnTo>
                    <a:pt x="308452" y="218866"/>
                  </a:lnTo>
                  <a:lnTo>
                    <a:pt x="307041" y="228969"/>
                  </a:lnTo>
                  <a:lnTo>
                    <a:pt x="296114" y="246434"/>
                  </a:lnTo>
                  <a:lnTo>
                    <a:pt x="279560" y="258875"/>
                  </a:lnTo>
                  <a:lnTo>
                    <a:pt x="258164" y="267134"/>
                  </a:lnTo>
                  <a:lnTo>
                    <a:pt x="203008" y="275556"/>
                  </a:lnTo>
                  <a:lnTo>
                    <a:pt x="176178" y="279227"/>
                  </a:lnTo>
                  <a:lnTo>
                    <a:pt x="122782" y="275887"/>
                  </a:lnTo>
                  <a:lnTo>
                    <a:pt x="61102" y="274165"/>
                  </a:lnTo>
                  <a:lnTo>
                    <a:pt x="30478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776781" y="3013960"/>
            <a:ext cx="578400" cy="511170"/>
            <a:chOff x="776781" y="3013960"/>
            <a:chExt cx="578400" cy="511170"/>
          </a:xfrm>
        </p:grpSpPr>
        <p:sp>
          <p:nvSpPr>
            <p:cNvPr id="61" name="Freeform 60"/>
            <p:cNvSpPr/>
            <p:nvPr/>
          </p:nvSpPr>
          <p:spPr>
            <a:xfrm>
              <a:off x="981903" y="3145097"/>
              <a:ext cx="239505" cy="289374"/>
            </a:xfrm>
            <a:custGeom>
              <a:avLst/>
              <a:gdLst/>
              <a:ahLst/>
              <a:cxnLst/>
              <a:rect l="0" t="0" r="0" b="0"/>
              <a:pathLst>
                <a:path w="239505" h="289374">
                  <a:moveTo>
                    <a:pt x="134117" y="2923"/>
                  </a:moveTo>
                  <a:lnTo>
                    <a:pt x="111760" y="2923"/>
                  </a:lnTo>
                  <a:lnTo>
                    <a:pt x="81090" y="14102"/>
                  </a:lnTo>
                  <a:lnTo>
                    <a:pt x="38115" y="36500"/>
                  </a:lnTo>
                  <a:lnTo>
                    <a:pt x="12681" y="41243"/>
                  </a:lnTo>
                  <a:lnTo>
                    <a:pt x="5196" y="38998"/>
                  </a:lnTo>
                  <a:lnTo>
                    <a:pt x="1377" y="33993"/>
                  </a:lnTo>
                  <a:lnTo>
                    <a:pt x="0" y="27146"/>
                  </a:lnTo>
                  <a:lnTo>
                    <a:pt x="3762" y="21411"/>
                  </a:lnTo>
                  <a:lnTo>
                    <a:pt x="30243" y="7751"/>
                  </a:lnTo>
                  <a:lnTo>
                    <a:pt x="50516" y="0"/>
                  </a:lnTo>
                  <a:lnTo>
                    <a:pt x="74344" y="2014"/>
                  </a:lnTo>
                  <a:lnTo>
                    <a:pt x="98193" y="11878"/>
                  </a:lnTo>
                  <a:lnTo>
                    <a:pt x="116591" y="27960"/>
                  </a:lnTo>
                  <a:lnTo>
                    <a:pt x="134514" y="62334"/>
                  </a:lnTo>
                  <a:lnTo>
                    <a:pt x="135551" y="74116"/>
                  </a:lnTo>
                  <a:lnTo>
                    <a:pt x="130465" y="96566"/>
                  </a:lnTo>
                  <a:lnTo>
                    <a:pt x="114448" y="128935"/>
                  </a:lnTo>
                  <a:lnTo>
                    <a:pt x="98469" y="143937"/>
                  </a:lnTo>
                  <a:lnTo>
                    <a:pt x="89295" y="149575"/>
                  </a:lnTo>
                  <a:lnTo>
                    <a:pt x="84348" y="149824"/>
                  </a:lnTo>
                  <a:lnTo>
                    <a:pt x="82221" y="146480"/>
                  </a:lnTo>
                  <a:lnTo>
                    <a:pt x="81972" y="140742"/>
                  </a:lnTo>
                  <a:lnTo>
                    <a:pt x="85316" y="134577"/>
                  </a:lnTo>
                  <a:lnTo>
                    <a:pt x="98390" y="121487"/>
                  </a:lnTo>
                  <a:lnTo>
                    <a:pt x="122138" y="114110"/>
                  </a:lnTo>
                  <a:lnTo>
                    <a:pt x="162153" y="113076"/>
                  </a:lnTo>
                  <a:lnTo>
                    <a:pt x="185182" y="118561"/>
                  </a:lnTo>
                  <a:lnTo>
                    <a:pt x="207116" y="128797"/>
                  </a:lnTo>
                  <a:lnTo>
                    <a:pt x="233605" y="153303"/>
                  </a:lnTo>
                  <a:lnTo>
                    <a:pt x="237877" y="164008"/>
                  </a:lnTo>
                  <a:lnTo>
                    <a:pt x="239504" y="188380"/>
                  </a:lnTo>
                  <a:lnTo>
                    <a:pt x="228254" y="222820"/>
                  </a:lnTo>
                  <a:lnTo>
                    <a:pt x="210103" y="249662"/>
                  </a:lnTo>
                  <a:lnTo>
                    <a:pt x="184318" y="272433"/>
                  </a:lnTo>
                  <a:lnTo>
                    <a:pt x="154451" y="288409"/>
                  </a:lnTo>
                  <a:lnTo>
                    <a:pt x="112196" y="289373"/>
                  </a:lnTo>
                  <a:lnTo>
                    <a:pt x="73810" y="282250"/>
                  </a:lnTo>
                  <a:lnTo>
                    <a:pt x="45798" y="267141"/>
                  </a:lnTo>
                  <a:lnTo>
                    <a:pt x="36373" y="257614"/>
                  </a:lnTo>
                  <a:lnTo>
                    <a:pt x="28832" y="2450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76781" y="3013960"/>
              <a:ext cx="578400" cy="511170"/>
            </a:xfrm>
            <a:custGeom>
              <a:avLst/>
              <a:gdLst/>
              <a:ahLst/>
              <a:cxnLst/>
              <a:rect l="0" t="0" r="0" b="0"/>
              <a:pathLst>
                <a:path w="578400" h="511170">
                  <a:moveTo>
                    <a:pt x="381353" y="39304"/>
                  </a:moveTo>
                  <a:lnTo>
                    <a:pt x="364586" y="28126"/>
                  </a:lnTo>
                  <a:lnTo>
                    <a:pt x="326212" y="21174"/>
                  </a:lnTo>
                  <a:lnTo>
                    <a:pt x="268079" y="27230"/>
                  </a:lnTo>
                  <a:lnTo>
                    <a:pt x="204603" y="42812"/>
                  </a:lnTo>
                  <a:lnTo>
                    <a:pt x="146658" y="73662"/>
                  </a:lnTo>
                  <a:lnTo>
                    <a:pt x="90657" y="129111"/>
                  </a:lnTo>
                  <a:lnTo>
                    <a:pt x="45935" y="184145"/>
                  </a:lnTo>
                  <a:lnTo>
                    <a:pt x="15407" y="244598"/>
                  </a:lnTo>
                  <a:lnTo>
                    <a:pt x="613" y="291074"/>
                  </a:lnTo>
                  <a:lnTo>
                    <a:pt x="0" y="336301"/>
                  </a:lnTo>
                  <a:lnTo>
                    <a:pt x="10652" y="361985"/>
                  </a:lnTo>
                  <a:lnTo>
                    <a:pt x="56066" y="417842"/>
                  </a:lnTo>
                  <a:lnTo>
                    <a:pt x="89220" y="448601"/>
                  </a:lnTo>
                  <a:lnTo>
                    <a:pt x="148519" y="477428"/>
                  </a:lnTo>
                  <a:lnTo>
                    <a:pt x="205640" y="500323"/>
                  </a:lnTo>
                  <a:lnTo>
                    <a:pt x="253511" y="509305"/>
                  </a:lnTo>
                  <a:lnTo>
                    <a:pt x="313683" y="511169"/>
                  </a:lnTo>
                  <a:lnTo>
                    <a:pt x="370629" y="498366"/>
                  </a:lnTo>
                  <a:lnTo>
                    <a:pt x="432584" y="466911"/>
                  </a:lnTo>
                  <a:lnTo>
                    <a:pt x="480863" y="432295"/>
                  </a:lnTo>
                  <a:lnTo>
                    <a:pt x="526259" y="374358"/>
                  </a:lnTo>
                  <a:lnTo>
                    <a:pt x="556336" y="319697"/>
                  </a:lnTo>
                  <a:lnTo>
                    <a:pt x="575232" y="263839"/>
                  </a:lnTo>
                  <a:lnTo>
                    <a:pt x="578399" y="221776"/>
                  </a:lnTo>
                  <a:lnTo>
                    <a:pt x="571278" y="179678"/>
                  </a:lnTo>
                  <a:lnTo>
                    <a:pt x="548504" y="123531"/>
                  </a:lnTo>
                  <a:lnTo>
                    <a:pt x="521475" y="72969"/>
                  </a:lnTo>
                  <a:lnTo>
                    <a:pt x="489421" y="39920"/>
                  </a:lnTo>
                  <a:lnTo>
                    <a:pt x="445074" y="14122"/>
                  </a:lnTo>
                  <a:lnTo>
                    <a:pt x="410762" y="2727"/>
                  </a:lnTo>
                  <a:lnTo>
                    <a:pt x="366930" y="0"/>
                  </a:lnTo>
                  <a:lnTo>
                    <a:pt x="308527" y="12060"/>
                  </a:lnTo>
                  <a:lnTo>
                    <a:pt x="256152" y="25765"/>
                  </a:lnTo>
                  <a:lnTo>
                    <a:pt x="244483" y="287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2909278" y="3053272"/>
            <a:ext cx="1950902" cy="884381"/>
            <a:chOff x="2909278" y="3053272"/>
            <a:chExt cx="1950902" cy="884381"/>
          </a:xfrm>
        </p:grpSpPr>
        <p:sp>
          <p:nvSpPr>
            <p:cNvPr id="64" name="Freeform 63"/>
            <p:cNvSpPr/>
            <p:nvPr/>
          </p:nvSpPr>
          <p:spPr>
            <a:xfrm>
              <a:off x="3305948" y="3253305"/>
              <a:ext cx="31586" cy="431670"/>
            </a:xfrm>
            <a:custGeom>
              <a:avLst/>
              <a:gdLst/>
              <a:ahLst/>
              <a:cxnLst/>
              <a:rect l="0" t="0" r="0" b="0"/>
              <a:pathLst>
                <a:path w="31586" h="431670">
                  <a:moveTo>
                    <a:pt x="31585" y="0"/>
                  </a:moveTo>
                  <a:lnTo>
                    <a:pt x="25519" y="42027"/>
                  </a:lnTo>
                  <a:lnTo>
                    <a:pt x="28098" y="90962"/>
                  </a:lnTo>
                  <a:lnTo>
                    <a:pt x="23663" y="149395"/>
                  </a:lnTo>
                  <a:lnTo>
                    <a:pt x="20659" y="207652"/>
                  </a:lnTo>
                  <a:lnTo>
                    <a:pt x="12876" y="269915"/>
                  </a:lnTo>
                  <a:lnTo>
                    <a:pt x="11224" y="325250"/>
                  </a:lnTo>
                  <a:lnTo>
                    <a:pt x="5076" y="385171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368349" y="3327005"/>
              <a:ext cx="190284" cy="357970"/>
            </a:xfrm>
            <a:custGeom>
              <a:avLst/>
              <a:gdLst/>
              <a:ahLst/>
              <a:cxnLst/>
              <a:rect l="0" t="0" r="0" b="0"/>
              <a:pathLst>
                <a:path w="190284" h="357970">
                  <a:moveTo>
                    <a:pt x="148169" y="0"/>
                  </a:moveTo>
                  <a:lnTo>
                    <a:pt x="102387" y="55659"/>
                  </a:lnTo>
                  <a:lnTo>
                    <a:pt x="54014" y="116079"/>
                  </a:lnTo>
                  <a:lnTo>
                    <a:pt x="11351" y="175888"/>
                  </a:lnTo>
                  <a:lnTo>
                    <a:pt x="4314" y="183939"/>
                  </a:lnTo>
                  <a:lnTo>
                    <a:pt x="793" y="192816"/>
                  </a:lnTo>
                  <a:lnTo>
                    <a:pt x="0" y="212038"/>
                  </a:lnTo>
                  <a:lnTo>
                    <a:pt x="3766" y="220907"/>
                  </a:lnTo>
                  <a:lnTo>
                    <a:pt x="17309" y="237001"/>
                  </a:lnTo>
                  <a:lnTo>
                    <a:pt x="73066" y="276644"/>
                  </a:lnTo>
                  <a:lnTo>
                    <a:pt x="126927" y="318360"/>
                  </a:lnTo>
                  <a:lnTo>
                    <a:pt x="190283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779730" y="3411233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62593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811316" y="3516518"/>
              <a:ext cx="115814" cy="31586"/>
            </a:xfrm>
            <a:custGeom>
              <a:avLst/>
              <a:gdLst/>
              <a:ahLst/>
              <a:cxnLst/>
              <a:rect l="0" t="0" r="0" b="0"/>
              <a:pathLst>
                <a:path w="115814" h="31586">
                  <a:moveTo>
                    <a:pt x="115813" y="0"/>
                  </a:moveTo>
                  <a:lnTo>
                    <a:pt x="54703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158756" y="3284891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31586" y="0"/>
                  </a:moveTo>
                  <a:lnTo>
                    <a:pt x="23252" y="60383"/>
                  </a:lnTo>
                  <a:lnTo>
                    <a:pt x="21707" y="111868"/>
                  </a:lnTo>
                  <a:lnTo>
                    <a:pt x="21250" y="162998"/>
                  </a:lnTo>
                  <a:lnTo>
                    <a:pt x="17995" y="219481"/>
                  </a:lnTo>
                  <a:lnTo>
                    <a:pt x="12740" y="273262"/>
                  </a:lnTo>
                  <a:lnTo>
                    <a:pt x="5377" y="332658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292854" y="3225880"/>
              <a:ext cx="242188" cy="424076"/>
            </a:xfrm>
            <a:custGeom>
              <a:avLst/>
              <a:gdLst/>
              <a:ahLst/>
              <a:cxnLst/>
              <a:rect l="0" t="0" r="0" b="0"/>
              <a:pathLst>
                <a:path w="242188" h="424076">
                  <a:moveTo>
                    <a:pt x="13301" y="69539"/>
                  </a:moveTo>
                  <a:lnTo>
                    <a:pt x="2123" y="58361"/>
                  </a:lnTo>
                  <a:lnTo>
                    <a:pt x="0" y="51559"/>
                  </a:lnTo>
                  <a:lnTo>
                    <a:pt x="760" y="34642"/>
                  </a:lnTo>
                  <a:lnTo>
                    <a:pt x="11237" y="18544"/>
                  </a:lnTo>
                  <a:lnTo>
                    <a:pt x="18944" y="10976"/>
                  </a:lnTo>
                  <a:lnTo>
                    <a:pt x="43105" y="2567"/>
                  </a:lnTo>
                  <a:lnTo>
                    <a:pt x="71001" y="0"/>
                  </a:lnTo>
                  <a:lnTo>
                    <a:pt x="95097" y="2758"/>
                  </a:lnTo>
                  <a:lnTo>
                    <a:pt x="128394" y="16477"/>
                  </a:lnTo>
                  <a:lnTo>
                    <a:pt x="177568" y="55773"/>
                  </a:lnTo>
                  <a:lnTo>
                    <a:pt x="181304" y="65041"/>
                  </a:lnTo>
                  <a:lnTo>
                    <a:pt x="182336" y="87817"/>
                  </a:lnTo>
                  <a:lnTo>
                    <a:pt x="170750" y="121358"/>
                  </a:lnTo>
                  <a:lnTo>
                    <a:pt x="152499" y="147934"/>
                  </a:lnTo>
                  <a:lnTo>
                    <a:pt x="132879" y="160144"/>
                  </a:lnTo>
                  <a:lnTo>
                    <a:pt x="121095" y="165037"/>
                  </a:lnTo>
                  <a:lnTo>
                    <a:pt x="116750" y="169469"/>
                  </a:lnTo>
                  <a:lnTo>
                    <a:pt x="117362" y="173594"/>
                  </a:lnTo>
                  <a:lnTo>
                    <a:pt x="121280" y="177514"/>
                  </a:lnTo>
                  <a:lnTo>
                    <a:pt x="181361" y="211258"/>
                  </a:lnTo>
                  <a:lnTo>
                    <a:pt x="219847" y="245190"/>
                  </a:lnTo>
                  <a:lnTo>
                    <a:pt x="235677" y="277302"/>
                  </a:lnTo>
                  <a:lnTo>
                    <a:pt x="242187" y="322041"/>
                  </a:lnTo>
                  <a:lnTo>
                    <a:pt x="238526" y="361164"/>
                  </a:lnTo>
                  <a:lnTo>
                    <a:pt x="224444" y="394983"/>
                  </a:lnTo>
                  <a:lnTo>
                    <a:pt x="208918" y="410323"/>
                  </a:lnTo>
                  <a:lnTo>
                    <a:pt x="189149" y="419870"/>
                  </a:lnTo>
                  <a:lnTo>
                    <a:pt x="151712" y="424075"/>
                  </a:lnTo>
                  <a:lnTo>
                    <a:pt x="110984" y="417262"/>
                  </a:lnTo>
                  <a:lnTo>
                    <a:pt x="55300" y="394592"/>
                  </a:lnTo>
                  <a:lnTo>
                    <a:pt x="13301" y="3748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909278" y="3053272"/>
              <a:ext cx="1950902" cy="884381"/>
            </a:xfrm>
            <a:custGeom>
              <a:avLst/>
              <a:gdLst/>
              <a:ahLst/>
              <a:cxnLst/>
              <a:rect l="0" t="0" r="0" b="0"/>
              <a:pathLst>
                <a:path w="1950902" h="884381">
                  <a:moveTo>
                    <a:pt x="880981" y="147391"/>
                  </a:moveTo>
                  <a:lnTo>
                    <a:pt x="846083" y="118083"/>
                  </a:lnTo>
                  <a:lnTo>
                    <a:pt x="792156" y="99401"/>
                  </a:lnTo>
                  <a:lnTo>
                    <a:pt x="732804" y="87565"/>
                  </a:lnTo>
                  <a:lnTo>
                    <a:pt x="689952" y="85707"/>
                  </a:lnTo>
                  <a:lnTo>
                    <a:pt x="643611" y="84881"/>
                  </a:lnTo>
                  <a:lnTo>
                    <a:pt x="588251" y="84416"/>
                  </a:lnTo>
                  <a:lnTo>
                    <a:pt x="527623" y="91494"/>
                  </a:lnTo>
                  <a:lnTo>
                    <a:pt x="470587" y="97225"/>
                  </a:lnTo>
                  <a:lnTo>
                    <a:pt x="408671" y="109276"/>
                  </a:lnTo>
                  <a:lnTo>
                    <a:pt x="348521" y="122921"/>
                  </a:lnTo>
                  <a:lnTo>
                    <a:pt x="291579" y="136881"/>
                  </a:lnTo>
                  <a:lnTo>
                    <a:pt x="252448" y="150516"/>
                  </a:lnTo>
                  <a:lnTo>
                    <a:pt x="189811" y="175662"/>
                  </a:lnTo>
                  <a:lnTo>
                    <a:pt x="133946" y="207540"/>
                  </a:lnTo>
                  <a:lnTo>
                    <a:pt x="70509" y="257384"/>
                  </a:lnTo>
                  <a:lnTo>
                    <a:pt x="26160" y="309024"/>
                  </a:lnTo>
                  <a:lnTo>
                    <a:pt x="12108" y="340341"/>
                  </a:lnTo>
                  <a:lnTo>
                    <a:pt x="0" y="402140"/>
                  </a:lnTo>
                  <a:lnTo>
                    <a:pt x="718" y="447090"/>
                  </a:lnTo>
                  <a:lnTo>
                    <a:pt x="11441" y="510487"/>
                  </a:lnTo>
                  <a:lnTo>
                    <a:pt x="26984" y="564461"/>
                  </a:lnTo>
                  <a:lnTo>
                    <a:pt x="53197" y="617120"/>
                  </a:lnTo>
                  <a:lnTo>
                    <a:pt x="94893" y="673368"/>
                  </a:lnTo>
                  <a:lnTo>
                    <a:pt x="135542" y="711899"/>
                  </a:lnTo>
                  <a:lnTo>
                    <a:pt x="196811" y="754488"/>
                  </a:lnTo>
                  <a:lnTo>
                    <a:pt x="247184" y="781431"/>
                  </a:lnTo>
                  <a:lnTo>
                    <a:pt x="302194" y="802351"/>
                  </a:lnTo>
                  <a:lnTo>
                    <a:pt x="358121" y="823078"/>
                  </a:lnTo>
                  <a:lnTo>
                    <a:pt x="415398" y="838437"/>
                  </a:lnTo>
                  <a:lnTo>
                    <a:pt x="478705" y="849616"/>
                  </a:lnTo>
                  <a:lnTo>
                    <a:pt x="536617" y="857760"/>
                  </a:lnTo>
                  <a:lnTo>
                    <a:pt x="584625" y="861679"/>
                  </a:lnTo>
                  <a:lnTo>
                    <a:pt x="644843" y="870238"/>
                  </a:lnTo>
                  <a:lnTo>
                    <a:pt x="704918" y="876262"/>
                  </a:lnTo>
                  <a:lnTo>
                    <a:pt x="755504" y="881978"/>
                  </a:lnTo>
                  <a:lnTo>
                    <a:pt x="807538" y="883672"/>
                  </a:lnTo>
                  <a:lnTo>
                    <a:pt x="856880" y="884174"/>
                  </a:lnTo>
                  <a:lnTo>
                    <a:pt x="907375" y="884323"/>
                  </a:lnTo>
                  <a:lnTo>
                    <a:pt x="963670" y="884367"/>
                  </a:lnTo>
                  <a:lnTo>
                    <a:pt x="1017395" y="884380"/>
                  </a:lnTo>
                  <a:lnTo>
                    <a:pt x="1070359" y="881264"/>
                  </a:lnTo>
                  <a:lnTo>
                    <a:pt x="1126216" y="876052"/>
                  </a:lnTo>
                  <a:lnTo>
                    <a:pt x="1184100" y="874508"/>
                  </a:lnTo>
                  <a:lnTo>
                    <a:pt x="1235176" y="870930"/>
                  </a:lnTo>
                  <a:lnTo>
                    <a:pt x="1283065" y="862462"/>
                  </a:lnTo>
                  <a:lnTo>
                    <a:pt x="1334299" y="855663"/>
                  </a:lnTo>
                  <a:lnTo>
                    <a:pt x="1386524" y="850529"/>
                  </a:lnTo>
                  <a:lnTo>
                    <a:pt x="1435923" y="841599"/>
                  </a:lnTo>
                  <a:lnTo>
                    <a:pt x="1483316" y="834663"/>
                  </a:lnTo>
                  <a:lnTo>
                    <a:pt x="1546143" y="826731"/>
                  </a:lnTo>
                  <a:lnTo>
                    <a:pt x="1603613" y="812729"/>
                  </a:lnTo>
                  <a:lnTo>
                    <a:pt x="1656906" y="791766"/>
                  </a:lnTo>
                  <a:lnTo>
                    <a:pt x="1719549" y="765127"/>
                  </a:lnTo>
                  <a:lnTo>
                    <a:pt x="1761522" y="745102"/>
                  </a:lnTo>
                  <a:lnTo>
                    <a:pt x="1821376" y="691269"/>
                  </a:lnTo>
                  <a:lnTo>
                    <a:pt x="1870651" y="633892"/>
                  </a:lnTo>
                  <a:lnTo>
                    <a:pt x="1883524" y="617467"/>
                  </a:lnTo>
                  <a:lnTo>
                    <a:pt x="1910727" y="562453"/>
                  </a:lnTo>
                  <a:lnTo>
                    <a:pt x="1936459" y="507192"/>
                  </a:lnTo>
                  <a:lnTo>
                    <a:pt x="1950901" y="444284"/>
                  </a:lnTo>
                  <a:lnTo>
                    <a:pt x="1950586" y="400695"/>
                  </a:lnTo>
                  <a:lnTo>
                    <a:pt x="1940000" y="344045"/>
                  </a:lnTo>
                  <a:lnTo>
                    <a:pt x="1925474" y="297370"/>
                  </a:lnTo>
                  <a:lnTo>
                    <a:pt x="1887781" y="249701"/>
                  </a:lnTo>
                  <a:lnTo>
                    <a:pt x="1835930" y="191732"/>
                  </a:lnTo>
                  <a:lnTo>
                    <a:pt x="1775627" y="147586"/>
                  </a:lnTo>
                  <a:lnTo>
                    <a:pt x="1722054" y="113491"/>
                  </a:lnTo>
                  <a:lnTo>
                    <a:pt x="1661548" y="86269"/>
                  </a:lnTo>
                  <a:lnTo>
                    <a:pt x="1609858" y="66601"/>
                  </a:lnTo>
                  <a:lnTo>
                    <a:pt x="1554587" y="44518"/>
                  </a:lnTo>
                  <a:lnTo>
                    <a:pt x="1493021" y="28544"/>
                  </a:lnTo>
                  <a:lnTo>
                    <a:pt x="1431769" y="15294"/>
                  </a:lnTo>
                  <a:lnTo>
                    <a:pt x="1381739" y="10765"/>
                  </a:lnTo>
                  <a:lnTo>
                    <a:pt x="1329871" y="3704"/>
                  </a:lnTo>
                  <a:lnTo>
                    <a:pt x="1276288" y="1092"/>
                  </a:lnTo>
                  <a:lnTo>
                    <a:pt x="1217648" y="318"/>
                  </a:lnTo>
                  <a:lnTo>
                    <a:pt x="1162708" y="89"/>
                  </a:lnTo>
                  <a:lnTo>
                    <a:pt x="1108215" y="21"/>
                  </a:lnTo>
                  <a:lnTo>
                    <a:pt x="1048135" y="0"/>
                  </a:lnTo>
                  <a:lnTo>
                    <a:pt x="985880" y="1164"/>
                  </a:lnTo>
                  <a:lnTo>
                    <a:pt x="922980" y="8398"/>
                  </a:lnTo>
                  <a:lnTo>
                    <a:pt x="859890" y="17951"/>
                  </a:lnTo>
                  <a:lnTo>
                    <a:pt x="797913" y="28190"/>
                  </a:lnTo>
                  <a:lnTo>
                    <a:pt x="739645" y="38632"/>
                  </a:lnTo>
                  <a:lnTo>
                    <a:pt x="694942" y="45631"/>
                  </a:lnTo>
                  <a:lnTo>
                    <a:pt x="640504" y="56149"/>
                  </a:lnTo>
                  <a:lnTo>
                    <a:pt x="586621" y="70572"/>
                  </a:lnTo>
                  <a:lnTo>
                    <a:pt x="575654" y="736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2014-03-24T18:07:58Z</dcterms:created>
  <dcterms:modified xsi:type="dcterms:W3CDTF">2014-03-24T18:08:29Z</dcterms:modified>
</cp:coreProperties>
</file>